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37" r:id="rId2"/>
    <p:sldId id="335" r:id="rId3"/>
    <p:sldId id="338" r:id="rId4"/>
    <p:sldId id="296" r:id="rId5"/>
    <p:sldId id="304" r:id="rId6"/>
    <p:sldId id="311" r:id="rId7"/>
    <p:sldId id="312" r:id="rId8"/>
    <p:sldId id="319" r:id="rId9"/>
    <p:sldId id="306" r:id="rId10"/>
    <p:sldId id="308" r:id="rId11"/>
    <p:sldId id="309" r:id="rId12"/>
    <p:sldId id="332" r:id="rId13"/>
    <p:sldId id="336" r:id="rId14"/>
    <p:sldId id="314" r:id="rId15"/>
    <p:sldId id="315" r:id="rId16"/>
    <p:sldId id="316" r:id="rId17"/>
    <p:sldId id="317" r:id="rId18"/>
    <p:sldId id="322" r:id="rId19"/>
    <p:sldId id="333" r:id="rId20"/>
    <p:sldId id="323" r:id="rId21"/>
    <p:sldId id="321" r:id="rId22"/>
    <p:sldId id="33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EE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70352"/>
  </p:normalViewPr>
  <p:slideViewPr>
    <p:cSldViewPr snapToGrid="0" snapToObjects="1" showGuides="1">
      <p:cViewPr varScale="1">
        <p:scale>
          <a:sx n="80" d="100"/>
          <a:sy n="80" d="100"/>
        </p:scale>
        <p:origin x="2264" y="184"/>
      </p:cViewPr>
      <p:guideLst>
        <p:guide orient="horz" pos="2232"/>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79805-8378-4A9F-BAE3-CB68A8088BFB}"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5EA37176-6DC8-4EE3-BAEA-343CC78A5556}">
      <dgm:prSet/>
      <dgm:spPr/>
      <dgm:t>
        <a:bodyPr/>
        <a:lstStyle/>
        <a:p>
          <a:r>
            <a:rPr lang="en-US" dirty="0"/>
            <a:t>Our Community Problems?</a:t>
          </a:r>
        </a:p>
      </dgm:t>
    </dgm:pt>
    <dgm:pt modelId="{6F24C03E-27DA-4371-BA3C-A7C95AAC47E3}" type="parTrans" cxnId="{C678EC4C-4D3F-47EC-A2C7-E57A4C9CC5F4}">
      <dgm:prSet/>
      <dgm:spPr/>
      <dgm:t>
        <a:bodyPr/>
        <a:lstStyle/>
        <a:p>
          <a:endParaRPr lang="en-US"/>
        </a:p>
      </dgm:t>
    </dgm:pt>
    <dgm:pt modelId="{B199E461-824B-4E5D-9A83-D07CC37D9BB4}" type="sibTrans" cxnId="{C678EC4C-4D3F-47EC-A2C7-E57A4C9CC5F4}">
      <dgm:prSet/>
      <dgm:spPr/>
      <dgm:t>
        <a:bodyPr/>
        <a:lstStyle/>
        <a:p>
          <a:endParaRPr lang="en-US"/>
        </a:p>
      </dgm:t>
    </dgm:pt>
    <dgm:pt modelId="{5C882087-BE73-4FB4-9EB4-6326C0228ADF}">
      <dgm:prSet/>
      <dgm:spPr/>
      <dgm:t>
        <a:bodyPr/>
        <a:lstStyle/>
        <a:p>
          <a:r>
            <a:rPr lang="en-US" dirty="0"/>
            <a:t>Our Big Idea?</a:t>
          </a:r>
        </a:p>
      </dgm:t>
    </dgm:pt>
    <dgm:pt modelId="{D51BDAEA-9B58-4F0B-BD64-897D3B4FAAD4}" type="parTrans" cxnId="{FA7F58CC-074B-4BBE-B874-7B80CAED06D7}">
      <dgm:prSet/>
      <dgm:spPr/>
      <dgm:t>
        <a:bodyPr/>
        <a:lstStyle/>
        <a:p>
          <a:endParaRPr lang="en-US"/>
        </a:p>
      </dgm:t>
    </dgm:pt>
    <dgm:pt modelId="{02D5BA00-3871-47CB-A740-B46C99E1AFBE}" type="sibTrans" cxnId="{FA7F58CC-074B-4BBE-B874-7B80CAED06D7}">
      <dgm:prSet/>
      <dgm:spPr/>
      <dgm:t>
        <a:bodyPr/>
        <a:lstStyle/>
        <a:p>
          <a:endParaRPr lang="en-US"/>
        </a:p>
      </dgm:t>
    </dgm:pt>
    <dgm:pt modelId="{A89DCE7B-964B-4104-B370-16B0BD2C6469}">
      <dgm:prSet/>
      <dgm:spPr/>
      <dgm:t>
        <a:bodyPr/>
        <a:lstStyle/>
        <a:p>
          <a:r>
            <a:rPr lang="en-US" dirty="0"/>
            <a:t>IESC?</a:t>
          </a:r>
        </a:p>
      </dgm:t>
    </dgm:pt>
    <dgm:pt modelId="{B53DFFB2-CC9F-4C9C-9507-13EBD1FBB866}" type="parTrans" cxnId="{2405F882-08B0-4789-BC12-91BA12555790}">
      <dgm:prSet/>
      <dgm:spPr/>
      <dgm:t>
        <a:bodyPr/>
        <a:lstStyle/>
        <a:p>
          <a:endParaRPr lang="en-US"/>
        </a:p>
      </dgm:t>
    </dgm:pt>
    <dgm:pt modelId="{C8513C06-5E88-44FA-BF8B-19C219028D63}" type="sibTrans" cxnId="{2405F882-08B0-4789-BC12-91BA12555790}">
      <dgm:prSet/>
      <dgm:spPr/>
      <dgm:t>
        <a:bodyPr/>
        <a:lstStyle/>
        <a:p>
          <a:endParaRPr lang="en-US"/>
        </a:p>
      </dgm:t>
    </dgm:pt>
    <dgm:pt modelId="{952AB8A6-534B-F543-B8E5-53E77ECE257D}">
      <dgm:prSet/>
      <dgm:spPr/>
      <dgm:t>
        <a:bodyPr/>
        <a:lstStyle/>
        <a:p>
          <a:r>
            <a:rPr lang="en-US" i="1" dirty="0"/>
            <a:t>Essential Businesses &amp; Services </a:t>
          </a:r>
          <a:r>
            <a:rPr lang="en-US" dirty="0"/>
            <a:t>Survey Results?</a:t>
          </a:r>
        </a:p>
      </dgm:t>
    </dgm:pt>
    <dgm:pt modelId="{902E867D-0080-5643-88CF-248C40187E02}" type="parTrans" cxnId="{08207555-6A9B-3341-9557-6CC9D863F0F8}">
      <dgm:prSet/>
      <dgm:spPr/>
      <dgm:t>
        <a:bodyPr/>
        <a:lstStyle/>
        <a:p>
          <a:endParaRPr lang="en-US"/>
        </a:p>
      </dgm:t>
    </dgm:pt>
    <dgm:pt modelId="{2CBC00B8-9DCD-4B4E-9D37-73EF2BA7A1E7}" type="sibTrans" cxnId="{08207555-6A9B-3341-9557-6CC9D863F0F8}">
      <dgm:prSet/>
      <dgm:spPr/>
      <dgm:t>
        <a:bodyPr/>
        <a:lstStyle/>
        <a:p>
          <a:endParaRPr lang="en-US"/>
        </a:p>
      </dgm:t>
    </dgm:pt>
    <dgm:pt modelId="{EF480019-73DE-6F49-BFA1-0E75CA259DCA}">
      <dgm:prSet/>
      <dgm:spPr/>
      <dgm:t>
        <a:bodyPr/>
        <a:lstStyle/>
        <a:p>
          <a:pPr>
            <a:buFont typeface="Arial" panose="020B0604020202020204" pitchFamily="34" charset="0"/>
            <a:buChar char="•"/>
          </a:pPr>
          <a:r>
            <a:rPr lang="en-US" dirty="0"/>
            <a:t>Mission, Governance &amp; Funding</a:t>
          </a:r>
        </a:p>
      </dgm:t>
    </dgm:pt>
    <dgm:pt modelId="{6A1661F7-4644-6042-BD8C-CD9FBD150CA1}" type="parTrans" cxnId="{C176304B-6227-A944-A286-2C3270E34B1C}">
      <dgm:prSet/>
      <dgm:spPr/>
      <dgm:t>
        <a:bodyPr/>
        <a:lstStyle/>
        <a:p>
          <a:endParaRPr lang="en-US"/>
        </a:p>
      </dgm:t>
    </dgm:pt>
    <dgm:pt modelId="{5EC3A215-4131-6740-9BFF-E2FBFD1C956A}" type="sibTrans" cxnId="{C176304B-6227-A944-A286-2C3270E34B1C}">
      <dgm:prSet/>
      <dgm:spPr/>
      <dgm:t>
        <a:bodyPr/>
        <a:lstStyle/>
        <a:p>
          <a:endParaRPr lang="en-US"/>
        </a:p>
      </dgm:t>
    </dgm:pt>
    <dgm:pt modelId="{ACB7D329-4B43-FC42-B47B-B65CC501133A}">
      <dgm:prSet/>
      <dgm:spPr/>
      <dgm:t>
        <a:bodyPr/>
        <a:lstStyle/>
        <a:p>
          <a:r>
            <a:rPr lang="en-US" dirty="0"/>
            <a:t>1</a:t>
          </a:r>
          <a:r>
            <a:rPr lang="en-US" baseline="30000" dirty="0"/>
            <a:t>st</a:t>
          </a:r>
          <a:r>
            <a:rPr lang="en-US" dirty="0"/>
            <a:t>-Year Highlights &amp; Lowlights</a:t>
          </a:r>
        </a:p>
      </dgm:t>
    </dgm:pt>
    <dgm:pt modelId="{1BB671AA-462D-ED45-ACA5-1A10DD3F62B3}" type="parTrans" cxnId="{58605BC0-EBAE-4940-AD88-014F9E582393}">
      <dgm:prSet/>
      <dgm:spPr/>
      <dgm:t>
        <a:bodyPr/>
        <a:lstStyle/>
        <a:p>
          <a:endParaRPr lang="en-US"/>
        </a:p>
      </dgm:t>
    </dgm:pt>
    <dgm:pt modelId="{4F9F93A0-8D51-4042-A398-75D9EB4F0796}" type="sibTrans" cxnId="{58605BC0-EBAE-4940-AD88-014F9E582393}">
      <dgm:prSet/>
      <dgm:spPr/>
      <dgm:t>
        <a:bodyPr/>
        <a:lstStyle/>
        <a:p>
          <a:endParaRPr lang="en-US"/>
        </a:p>
      </dgm:t>
    </dgm:pt>
    <dgm:pt modelId="{041185DD-7668-9B48-9FD8-B9B1D1309A60}">
      <dgm:prSet/>
      <dgm:spPr/>
      <dgm:t>
        <a:bodyPr/>
        <a:lstStyle/>
        <a:p>
          <a:r>
            <a:rPr lang="en-US" dirty="0"/>
            <a:t>Your Thoughts &amp; Questions?</a:t>
          </a:r>
        </a:p>
      </dgm:t>
    </dgm:pt>
    <dgm:pt modelId="{266D0B5C-9FB4-F04B-A4B5-048B1F905BA7}" type="parTrans" cxnId="{1C6B6C8E-C5DB-C640-9F9A-A0942E26A44F}">
      <dgm:prSet/>
      <dgm:spPr/>
    </dgm:pt>
    <dgm:pt modelId="{E08DC4F0-30BD-5E46-9A80-09301DC8353E}" type="sibTrans" cxnId="{1C6B6C8E-C5DB-C640-9F9A-A0942E26A44F}">
      <dgm:prSet/>
      <dgm:spPr/>
    </dgm:pt>
    <dgm:pt modelId="{224EF184-A192-1740-832C-325351F7C63E}" type="pres">
      <dgm:prSet presAssocID="{58279805-8378-4A9F-BAE3-CB68A8088BFB}" presName="linear" presStyleCnt="0">
        <dgm:presLayoutVars>
          <dgm:dir/>
          <dgm:animLvl val="lvl"/>
          <dgm:resizeHandles val="exact"/>
        </dgm:presLayoutVars>
      </dgm:prSet>
      <dgm:spPr/>
    </dgm:pt>
    <dgm:pt modelId="{9E2DEE19-81DB-154D-94EE-8E56E80BA5C6}" type="pres">
      <dgm:prSet presAssocID="{5EA37176-6DC8-4EE3-BAEA-343CC78A5556}" presName="parentLin" presStyleCnt="0"/>
      <dgm:spPr/>
    </dgm:pt>
    <dgm:pt modelId="{76AA4D46-5F96-EC44-A484-BAAB53B1A456}" type="pres">
      <dgm:prSet presAssocID="{5EA37176-6DC8-4EE3-BAEA-343CC78A5556}" presName="parentLeftMargin" presStyleLbl="node1" presStyleIdx="0" presStyleCnt="5"/>
      <dgm:spPr/>
    </dgm:pt>
    <dgm:pt modelId="{6827DD18-2104-C948-8FDE-5D9E0A8E2D92}" type="pres">
      <dgm:prSet presAssocID="{5EA37176-6DC8-4EE3-BAEA-343CC78A5556}" presName="parentText" presStyleLbl="node1" presStyleIdx="0" presStyleCnt="5">
        <dgm:presLayoutVars>
          <dgm:chMax val="0"/>
          <dgm:bulletEnabled val="1"/>
        </dgm:presLayoutVars>
      </dgm:prSet>
      <dgm:spPr/>
    </dgm:pt>
    <dgm:pt modelId="{CAAE6293-D702-CA4E-B253-BB790DE16E72}" type="pres">
      <dgm:prSet presAssocID="{5EA37176-6DC8-4EE3-BAEA-343CC78A5556}" presName="negativeSpace" presStyleCnt="0"/>
      <dgm:spPr/>
    </dgm:pt>
    <dgm:pt modelId="{34D19F08-64D2-8540-B34C-35A19D4B1E76}" type="pres">
      <dgm:prSet presAssocID="{5EA37176-6DC8-4EE3-BAEA-343CC78A5556}" presName="childText" presStyleLbl="conFgAcc1" presStyleIdx="0" presStyleCnt="5">
        <dgm:presLayoutVars>
          <dgm:bulletEnabled val="1"/>
        </dgm:presLayoutVars>
      </dgm:prSet>
      <dgm:spPr/>
    </dgm:pt>
    <dgm:pt modelId="{4B090ADA-76BF-E84D-BADA-EFF28DB297D5}" type="pres">
      <dgm:prSet presAssocID="{B199E461-824B-4E5D-9A83-D07CC37D9BB4}" presName="spaceBetweenRectangles" presStyleCnt="0"/>
      <dgm:spPr/>
    </dgm:pt>
    <dgm:pt modelId="{F45AE851-7167-124C-9230-F544060CB149}" type="pres">
      <dgm:prSet presAssocID="{5C882087-BE73-4FB4-9EB4-6326C0228ADF}" presName="parentLin" presStyleCnt="0"/>
      <dgm:spPr/>
    </dgm:pt>
    <dgm:pt modelId="{F34B5FB0-A7D6-9C49-84DD-9630D9B3ECDC}" type="pres">
      <dgm:prSet presAssocID="{5C882087-BE73-4FB4-9EB4-6326C0228ADF}" presName="parentLeftMargin" presStyleLbl="node1" presStyleIdx="0" presStyleCnt="5"/>
      <dgm:spPr/>
    </dgm:pt>
    <dgm:pt modelId="{93505D65-50B6-8C47-9525-5D18E361CB90}" type="pres">
      <dgm:prSet presAssocID="{5C882087-BE73-4FB4-9EB4-6326C0228ADF}" presName="parentText" presStyleLbl="node1" presStyleIdx="1" presStyleCnt="5">
        <dgm:presLayoutVars>
          <dgm:chMax val="0"/>
          <dgm:bulletEnabled val="1"/>
        </dgm:presLayoutVars>
      </dgm:prSet>
      <dgm:spPr/>
    </dgm:pt>
    <dgm:pt modelId="{42994FA8-9EB2-C24B-8ECF-EB0B340EB964}" type="pres">
      <dgm:prSet presAssocID="{5C882087-BE73-4FB4-9EB4-6326C0228ADF}" presName="negativeSpace" presStyleCnt="0"/>
      <dgm:spPr/>
    </dgm:pt>
    <dgm:pt modelId="{28C25A01-769E-2B45-8152-1B72AD93B242}" type="pres">
      <dgm:prSet presAssocID="{5C882087-BE73-4FB4-9EB4-6326C0228ADF}" presName="childText" presStyleLbl="conFgAcc1" presStyleIdx="1" presStyleCnt="5">
        <dgm:presLayoutVars>
          <dgm:bulletEnabled val="1"/>
        </dgm:presLayoutVars>
      </dgm:prSet>
      <dgm:spPr/>
    </dgm:pt>
    <dgm:pt modelId="{3F720C0A-E957-2B40-B8D9-6587AEBDCEBF}" type="pres">
      <dgm:prSet presAssocID="{02D5BA00-3871-47CB-A740-B46C99E1AFBE}" presName="spaceBetweenRectangles" presStyleCnt="0"/>
      <dgm:spPr/>
    </dgm:pt>
    <dgm:pt modelId="{0D581EF9-4B2A-A345-844F-3327902E518C}" type="pres">
      <dgm:prSet presAssocID="{A89DCE7B-964B-4104-B370-16B0BD2C6469}" presName="parentLin" presStyleCnt="0"/>
      <dgm:spPr/>
    </dgm:pt>
    <dgm:pt modelId="{1B8E8E0A-FB5E-3A41-80C4-8BB11BDB694C}" type="pres">
      <dgm:prSet presAssocID="{A89DCE7B-964B-4104-B370-16B0BD2C6469}" presName="parentLeftMargin" presStyleLbl="node1" presStyleIdx="1" presStyleCnt="5"/>
      <dgm:spPr/>
    </dgm:pt>
    <dgm:pt modelId="{85D94B23-3B03-6B41-8606-77B9AF3C6253}" type="pres">
      <dgm:prSet presAssocID="{A89DCE7B-964B-4104-B370-16B0BD2C6469}" presName="parentText" presStyleLbl="node1" presStyleIdx="2" presStyleCnt="5">
        <dgm:presLayoutVars>
          <dgm:chMax val="0"/>
          <dgm:bulletEnabled val="1"/>
        </dgm:presLayoutVars>
      </dgm:prSet>
      <dgm:spPr/>
    </dgm:pt>
    <dgm:pt modelId="{1A5C83A5-3FD3-6D47-857A-1B4CAD4CD805}" type="pres">
      <dgm:prSet presAssocID="{A89DCE7B-964B-4104-B370-16B0BD2C6469}" presName="negativeSpace" presStyleCnt="0"/>
      <dgm:spPr/>
    </dgm:pt>
    <dgm:pt modelId="{E988496A-865B-E648-96A3-04F51223F119}" type="pres">
      <dgm:prSet presAssocID="{A89DCE7B-964B-4104-B370-16B0BD2C6469}" presName="childText" presStyleLbl="conFgAcc1" presStyleIdx="2" presStyleCnt="5">
        <dgm:presLayoutVars>
          <dgm:bulletEnabled val="1"/>
        </dgm:presLayoutVars>
      </dgm:prSet>
      <dgm:spPr/>
    </dgm:pt>
    <dgm:pt modelId="{C75CF826-5930-F742-B9E3-8C8271BB705E}" type="pres">
      <dgm:prSet presAssocID="{C8513C06-5E88-44FA-BF8B-19C219028D63}" presName="spaceBetweenRectangles" presStyleCnt="0"/>
      <dgm:spPr/>
    </dgm:pt>
    <dgm:pt modelId="{9D49C435-2080-0D4D-B368-03C339D2BBF2}" type="pres">
      <dgm:prSet presAssocID="{952AB8A6-534B-F543-B8E5-53E77ECE257D}" presName="parentLin" presStyleCnt="0"/>
      <dgm:spPr/>
    </dgm:pt>
    <dgm:pt modelId="{9C07C3AD-8573-574A-BDAB-8D62FBEDD40A}" type="pres">
      <dgm:prSet presAssocID="{952AB8A6-534B-F543-B8E5-53E77ECE257D}" presName="parentLeftMargin" presStyleLbl="node1" presStyleIdx="2" presStyleCnt="5"/>
      <dgm:spPr/>
    </dgm:pt>
    <dgm:pt modelId="{DA59FF33-7DAA-D347-9BFE-1355DB48F1D5}" type="pres">
      <dgm:prSet presAssocID="{952AB8A6-534B-F543-B8E5-53E77ECE257D}" presName="parentText" presStyleLbl="node1" presStyleIdx="3" presStyleCnt="5">
        <dgm:presLayoutVars>
          <dgm:chMax val="0"/>
          <dgm:bulletEnabled val="1"/>
        </dgm:presLayoutVars>
      </dgm:prSet>
      <dgm:spPr/>
    </dgm:pt>
    <dgm:pt modelId="{97366478-E01E-4E4E-845C-3CF4AF5FECCC}" type="pres">
      <dgm:prSet presAssocID="{952AB8A6-534B-F543-B8E5-53E77ECE257D}" presName="negativeSpace" presStyleCnt="0"/>
      <dgm:spPr/>
    </dgm:pt>
    <dgm:pt modelId="{ADB86B9A-543E-3041-8164-ECC165B93A19}" type="pres">
      <dgm:prSet presAssocID="{952AB8A6-534B-F543-B8E5-53E77ECE257D}" presName="childText" presStyleLbl="conFgAcc1" presStyleIdx="3" presStyleCnt="5">
        <dgm:presLayoutVars>
          <dgm:bulletEnabled val="1"/>
        </dgm:presLayoutVars>
      </dgm:prSet>
      <dgm:spPr/>
    </dgm:pt>
    <dgm:pt modelId="{081483B8-5B7C-1944-BD22-EFA09943B9E7}" type="pres">
      <dgm:prSet presAssocID="{2CBC00B8-9DCD-4B4E-9D37-73EF2BA7A1E7}" presName="spaceBetweenRectangles" presStyleCnt="0"/>
      <dgm:spPr/>
    </dgm:pt>
    <dgm:pt modelId="{878C2E3A-4549-3E4A-B200-F2EDE2BBC615}" type="pres">
      <dgm:prSet presAssocID="{041185DD-7668-9B48-9FD8-B9B1D1309A60}" presName="parentLin" presStyleCnt="0"/>
      <dgm:spPr/>
    </dgm:pt>
    <dgm:pt modelId="{E70D2B55-0C2D-0B46-9D58-FC04C477D04E}" type="pres">
      <dgm:prSet presAssocID="{041185DD-7668-9B48-9FD8-B9B1D1309A60}" presName="parentLeftMargin" presStyleLbl="node1" presStyleIdx="3" presStyleCnt="5"/>
      <dgm:spPr/>
    </dgm:pt>
    <dgm:pt modelId="{F12AC825-4A51-D54A-9BF0-D94DFE5570D5}" type="pres">
      <dgm:prSet presAssocID="{041185DD-7668-9B48-9FD8-B9B1D1309A60}" presName="parentText" presStyleLbl="node1" presStyleIdx="4" presStyleCnt="5">
        <dgm:presLayoutVars>
          <dgm:chMax val="0"/>
          <dgm:bulletEnabled val="1"/>
        </dgm:presLayoutVars>
      </dgm:prSet>
      <dgm:spPr/>
    </dgm:pt>
    <dgm:pt modelId="{7C8E419E-7E21-434E-8514-9C9733597539}" type="pres">
      <dgm:prSet presAssocID="{041185DD-7668-9B48-9FD8-B9B1D1309A60}" presName="negativeSpace" presStyleCnt="0"/>
      <dgm:spPr/>
    </dgm:pt>
    <dgm:pt modelId="{1DA40424-7CE5-5149-AC98-E7A83697E24E}" type="pres">
      <dgm:prSet presAssocID="{041185DD-7668-9B48-9FD8-B9B1D1309A60}" presName="childText" presStyleLbl="conFgAcc1" presStyleIdx="4" presStyleCnt="5">
        <dgm:presLayoutVars>
          <dgm:bulletEnabled val="1"/>
        </dgm:presLayoutVars>
      </dgm:prSet>
      <dgm:spPr/>
    </dgm:pt>
  </dgm:ptLst>
  <dgm:cxnLst>
    <dgm:cxn modelId="{790E0F0D-81C2-5B4E-BA84-556AB3F81B2C}" type="presOf" srcId="{5EA37176-6DC8-4EE3-BAEA-343CC78A5556}" destId="{6827DD18-2104-C948-8FDE-5D9E0A8E2D92}" srcOrd="1" destOrd="0" presId="urn:microsoft.com/office/officeart/2005/8/layout/list1"/>
    <dgm:cxn modelId="{232CAB22-9E28-254E-A3ED-85339DF6C6F5}" type="presOf" srcId="{ACB7D329-4B43-FC42-B47B-B65CC501133A}" destId="{E988496A-865B-E648-96A3-04F51223F119}" srcOrd="0" destOrd="1" presId="urn:microsoft.com/office/officeart/2005/8/layout/list1"/>
    <dgm:cxn modelId="{D2C35826-402A-F04B-B776-F2F98FE8DF35}" type="presOf" srcId="{58279805-8378-4A9F-BAE3-CB68A8088BFB}" destId="{224EF184-A192-1740-832C-325351F7C63E}" srcOrd="0" destOrd="0" presId="urn:microsoft.com/office/officeart/2005/8/layout/list1"/>
    <dgm:cxn modelId="{B08A0F3A-ACF7-5D47-A9D8-DD321C8059F3}" type="presOf" srcId="{041185DD-7668-9B48-9FD8-B9B1D1309A60}" destId="{E70D2B55-0C2D-0B46-9D58-FC04C477D04E}" srcOrd="0" destOrd="0" presId="urn:microsoft.com/office/officeart/2005/8/layout/list1"/>
    <dgm:cxn modelId="{BC44303B-7330-0340-B2F9-853CDB6B0928}" type="presOf" srcId="{5EA37176-6DC8-4EE3-BAEA-343CC78A5556}" destId="{76AA4D46-5F96-EC44-A484-BAAB53B1A456}" srcOrd="0" destOrd="0" presId="urn:microsoft.com/office/officeart/2005/8/layout/list1"/>
    <dgm:cxn modelId="{F1FBAE4A-866D-B747-98FA-569BE4B4D3F3}" type="presOf" srcId="{952AB8A6-534B-F543-B8E5-53E77ECE257D}" destId="{9C07C3AD-8573-574A-BDAB-8D62FBEDD40A}" srcOrd="0" destOrd="0" presId="urn:microsoft.com/office/officeart/2005/8/layout/list1"/>
    <dgm:cxn modelId="{C176304B-6227-A944-A286-2C3270E34B1C}" srcId="{A89DCE7B-964B-4104-B370-16B0BD2C6469}" destId="{EF480019-73DE-6F49-BFA1-0E75CA259DCA}" srcOrd="0" destOrd="0" parTransId="{6A1661F7-4644-6042-BD8C-CD9FBD150CA1}" sibTransId="{5EC3A215-4131-6740-9BFF-E2FBFD1C956A}"/>
    <dgm:cxn modelId="{C678EC4C-4D3F-47EC-A2C7-E57A4C9CC5F4}" srcId="{58279805-8378-4A9F-BAE3-CB68A8088BFB}" destId="{5EA37176-6DC8-4EE3-BAEA-343CC78A5556}" srcOrd="0" destOrd="0" parTransId="{6F24C03E-27DA-4371-BA3C-A7C95AAC47E3}" sibTransId="{B199E461-824B-4E5D-9A83-D07CC37D9BB4}"/>
    <dgm:cxn modelId="{59BB4C54-E165-6947-8912-FD65A076880E}" type="presOf" srcId="{5C882087-BE73-4FB4-9EB4-6326C0228ADF}" destId="{93505D65-50B6-8C47-9525-5D18E361CB90}" srcOrd="1" destOrd="0" presId="urn:microsoft.com/office/officeart/2005/8/layout/list1"/>
    <dgm:cxn modelId="{08207555-6A9B-3341-9557-6CC9D863F0F8}" srcId="{58279805-8378-4A9F-BAE3-CB68A8088BFB}" destId="{952AB8A6-534B-F543-B8E5-53E77ECE257D}" srcOrd="3" destOrd="0" parTransId="{902E867D-0080-5643-88CF-248C40187E02}" sibTransId="{2CBC00B8-9DCD-4B4E-9D37-73EF2BA7A1E7}"/>
    <dgm:cxn modelId="{EE8AB55C-897A-C946-B9BA-6707004E01D5}" type="presOf" srcId="{EF480019-73DE-6F49-BFA1-0E75CA259DCA}" destId="{E988496A-865B-E648-96A3-04F51223F119}" srcOrd="0" destOrd="0" presId="urn:microsoft.com/office/officeart/2005/8/layout/list1"/>
    <dgm:cxn modelId="{F6AB0271-2BEF-BF4E-975C-70A3FA7D15D7}" type="presOf" srcId="{A89DCE7B-964B-4104-B370-16B0BD2C6469}" destId="{85D94B23-3B03-6B41-8606-77B9AF3C6253}" srcOrd="1" destOrd="0" presId="urn:microsoft.com/office/officeart/2005/8/layout/list1"/>
    <dgm:cxn modelId="{CECE8B81-24C4-5342-BE52-D20172A6E4BC}" type="presOf" srcId="{041185DD-7668-9B48-9FD8-B9B1D1309A60}" destId="{F12AC825-4A51-D54A-9BF0-D94DFE5570D5}" srcOrd="1" destOrd="0" presId="urn:microsoft.com/office/officeart/2005/8/layout/list1"/>
    <dgm:cxn modelId="{2405F882-08B0-4789-BC12-91BA12555790}" srcId="{58279805-8378-4A9F-BAE3-CB68A8088BFB}" destId="{A89DCE7B-964B-4104-B370-16B0BD2C6469}" srcOrd="2" destOrd="0" parTransId="{B53DFFB2-CC9F-4C9C-9507-13EBD1FBB866}" sibTransId="{C8513C06-5E88-44FA-BF8B-19C219028D63}"/>
    <dgm:cxn modelId="{1C6B6C8E-C5DB-C640-9F9A-A0942E26A44F}" srcId="{58279805-8378-4A9F-BAE3-CB68A8088BFB}" destId="{041185DD-7668-9B48-9FD8-B9B1D1309A60}" srcOrd="4" destOrd="0" parTransId="{266D0B5C-9FB4-F04B-A4B5-048B1F905BA7}" sibTransId="{E08DC4F0-30BD-5E46-9A80-09301DC8353E}"/>
    <dgm:cxn modelId="{128E4992-C54B-EB43-80B9-79C77DEF11CB}" type="presOf" srcId="{5C882087-BE73-4FB4-9EB4-6326C0228ADF}" destId="{F34B5FB0-A7D6-9C49-84DD-9630D9B3ECDC}" srcOrd="0" destOrd="0" presId="urn:microsoft.com/office/officeart/2005/8/layout/list1"/>
    <dgm:cxn modelId="{58605BC0-EBAE-4940-AD88-014F9E582393}" srcId="{A89DCE7B-964B-4104-B370-16B0BD2C6469}" destId="{ACB7D329-4B43-FC42-B47B-B65CC501133A}" srcOrd="1" destOrd="0" parTransId="{1BB671AA-462D-ED45-ACA5-1A10DD3F62B3}" sibTransId="{4F9F93A0-8D51-4042-A398-75D9EB4F0796}"/>
    <dgm:cxn modelId="{FA7F58CC-074B-4BBE-B874-7B80CAED06D7}" srcId="{58279805-8378-4A9F-BAE3-CB68A8088BFB}" destId="{5C882087-BE73-4FB4-9EB4-6326C0228ADF}" srcOrd="1" destOrd="0" parTransId="{D51BDAEA-9B58-4F0B-BD64-897D3B4FAAD4}" sibTransId="{02D5BA00-3871-47CB-A740-B46C99E1AFBE}"/>
    <dgm:cxn modelId="{808438D2-EA8D-BF45-9B75-A1E9541BFED2}" type="presOf" srcId="{A89DCE7B-964B-4104-B370-16B0BD2C6469}" destId="{1B8E8E0A-FB5E-3A41-80C4-8BB11BDB694C}" srcOrd="0" destOrd="0" presId="urn:microsoft.com/office/officeart/2005/8/layout/list1"/>
    <dgm:cxn modelId="{A1FC5AE9-A253-A145-B11C-B88E7962A0BE}" type="presOf" srcId="{952AB8A6-534B-F543-B8E5-53E77ECE257D}" destId="{DA59FF33-7DAA-D347-9BFE-1355DB48F1D5}" srcOrd="1" destOrd="0" presId="urn:microsoft.com/office/officeart/2005/8/layout/list1"/>
    <dgm:cxn modelId="{00863941-CA26-AC41-ADE0-776E2B25F0B8}" type="presParOf" srcId="{224EF184-A192-1740-832C-325351F7C63E}" destId="{9E2DEE19-81DB-154D-94EE-8E56E80BA5C6}" srcOrd="0" destOrd="0" presId="urn:microsoft.com/office/officeart/2005/8/layout/list1"/>
    <dgm:cxn modelId="{C3370567-63C8-4149-98A3-40524B1E494D}" type="presParOf" srcId="{9E2DEE19-81DB-154D-94EE-8E56E80BA5C6}" destId="{76AA4D46-5F96-EC44-A484-BAAB53B1A456}" srcOrd="0" destOrd="0" presId="urn:microsoft.com/office/officeart/2005/8/layout/list1"/>
    <dgm:cxn modelId="{95306C70-BB03-AD4B-B2E0-DDDC7F7C3907}" type="presParOf" srcId="{9E2DEE19-81DB-154D-94EE-8E56E80BA5C6}" destId="{6827DD18-2104-C948-8FDE-5D9E0A8E2D92}" srcOrd="1" destOrd="0" presId="urn:microsoft.com/office/officeart/2005/8/layout/list1"/>
    <dgm:cxn modelId="{1AF0816D-B69E-CB42-9446-806633CE83ED}" type="presParOf" srcId="{224EF184-A192-1740-832C-325351F7C63E}" destId="{CAAE6293-D702-CA4E-B253-BB790DE16E72}" srcOrd="1" destOrd="0" presId="urn:microsoft.com/office/officeart/2005/8/layout/list1"/>
    <dgm:cxn modelId="{5836E1F7-400E-B142-8C5F-703583673FD6}" type="presParOf" srcId="{224EF184-A192-1740-832C-325351F7C63E}" destId="{34D19F08-64D2-8540-B34C-35A19D4B1E76}" srcOrd="2" destOrd="0" presId="urn:microsoft.com/office/officeart/2005/8/layout/list1"/>
    <dgm:cxn modelId="{F979A226-70C6-2D42-9C25-0D16A2082E87}" type="presParOf" srcId="{224EF184-A192-1740-832C-325351F7C63E}" destId="{4B090ADA-76BF-E84D-BADA-EFF28DB297D5}" srcOrd="3" destOrd="0" presId="urn:microsoft.com/office/officeart/2005/8/layout/list1"/>
    <dgm:cxn modelId="{2B47352A-CDD0-DF4B-9229-815E0E059C1E}" type="presParOf" srcId="{224EF184-A192-1740-832C-325351F7C63E}" destId="{F45AE851-7167-124C-9230-F544060CB149}" srcOrd="4" destOrd="0" presId="urn:microsoft.com/office/officeart/2005/8/layout/list1"/>
    <dgm:cxn modelId="{1F992A5D-5E91-F54B-8556-B3034BD854F9}" type="presParOf" srcId="{F45AE851-7167-124C-9230-F544060CB149}" destId="{F34B5FB0-A7D6-9C49-84DD-9630D9B3ECDC}" srcOrd="0" destOrd="0" presId="urn:microsoft.com/office/officeart/2005/8/layout/list1"/>
    <dgm:cxn modelId="{9F9DF079-97E7-2D46-905A-1819A2FD9E70}" type="presParOf" srcId="{F45AE851-7167-124C-9230-F544060CB149}" destId="{93505D65-50B6-8C47-9525-5D18E361CB90}" srcOrd="1" destOrd="0" presId="urn:microsoft.com/office/officeart/2005/8/layout/list1"/>
    <dgm:cxn modelId="{3889C3C8-F390-0F4A-B720-C6775FCB8221}" type="presParOf" srcId="{224EF184-A192-1740-832C-325351F7C63E}" destId="{42994FA8-9EB2-C24B-8ECF-EB0B340EB964}" srcOrd="5" destOrd="0" presId="urn:microsoft.com/office/officeart/2005/8/layout/list1"/>
    <dgm:cxn modelId="{188E8181-0C64-DD40-BD1B-8977C26547C0}" type="presParOf" srcId="{224EF184-A192-1740-832C-325351F7C63E}" destId="{28C25A01-769E-2B45-8152-1B72AD93B242}" srcOrd="6" destOrd="0" presId="urn:microsoft.com/office/officeart/2005/8/layout/list1"/>
    <dgm:cxn modelId="{7E11410A-D326-7045-965C-D569FA39872E}" type="presParOf" srcId="{224EF184-A192-1740-832C-325351F7C63E}" destId="{3F720C0A-E957-2B40-B8D9-6587AEBDCEBF}" srcOrd="7" destOrd="0" presId="urn:microsoft.com/office/officeart/2005/8/layout/list1"/>
    <dgm:cxn modelId="{0E90F44C-892B-0D4B-8296-5C2424421924}" type="presParOf" srcId="{224EF184-A192-1740-832C-325351F7C63E}" destId="{0D581EF9-4B2A-A345-844F-3327902E518C}" srcOrd="8" destOrd="0" presId="urn:microsoft.com/office/officeart/2005/8/layout/list1"/>
    <dgm:cxn modelId="{B6C6A61F-4D47-AA42-9356-D6A9CC39AB02}" type="presParOf" srcId="{0D581EF9-4B2A-A345-844F-3327902E518C}" destId="{1B8E8E0A-FB5E-3A41-80C4-8BB11BDB694C}" srcOrd="0" destOrd="0" presId="urn:microsoft.com/office/officeart/2005/8/layout/list1"/>
    <dgm:cxn modelId="{47C4AA14-0F8F-314E-8B70-40AA0E8C6AE3}" type="presParOf" srcId="{0D581EF9-4B2A-A345-844F-3327902E518C}" destId="{85D94B23-3B03-6B41-8606-77B9AF3C6253}" srcOrd="1" destOrd="0" presId="urn:microsoft.com/office/officeart/2005/8/layout/list1"/>
    <dgm:cxn modelId="{AAF292A8-C263-4C41-BDC5-03185E91C489}" type="presParOf" srcId="{224EF184-A192-1740-832C-325351F7C63E}" destId="{1A5C83A5-3FD3-6D47-857A-1B4CAD4CD805}" srcOrd="9" destOrd="0" presId="urn:microsoft.com/office/officeart/2005/8/layout/list1"/>
    <dgm:cxn modelId="{C9B5469B-6B00-8D4C-82BB-A2444B2258B8}" type="presParOf" srcId="{224EF184-A192-1740-832C-325351F7C63E}" destId="{E988496A-865B-E648-96A3-04F51223F119}" srcOrd="10" destOrd="0" presId="urn:microsoft.com/office/officeart/2005/8/layout/list1"/>
    <dgm:cxn modelId="{14E81B45-7B81-5842-B515-E0A0A79CA6F4}" type="presParOf" srcId="{224EF184-A192-1740-832C-325351F7C63E}" destId="{C75CF826-5930-F742-B9E3-8C8271BB705E}" srcOrd="11" destOrd="0" presId="urn:microsoft.com/office/officeart/2005/8/layout/list1"/>
    <dgm:cxn modelId="{FB2306E3-E73F-C34B-97B3-1D192AF7C10D}" type="presParOf" srcId="{224EF184-A192-1740-832C-325351F7C63E}" destId="{9D49C435-2080-0D4D-B368-03C339D2BBF2}" srcOrd="12" destOrd="0" presId="urn:microsoft.com/office/officeart/2005/8/layout/list1"/>
    <dgm:cxn modelId="{3F85AFB2-F93C-F446-9BFF-2C6BF7374F5C}" type="presParOf" srcId="{9D49C435-2080-0D4D-B368-03C339D2BBF2}" destId="{9C07C3AD-8573-574A-BDAB-8D62FBEDD40A}" srcOrd="0" destOrd="0" presId="urn:microsoft.com/office/officeart/2005/8/layout/list1"/>
    <dgm:cxn modelId="{82584D78-BD0B-CA41-97B4-EFF3D96FCDC7}" type="presParOf" srcId="{9D49C435-2080-0D4D-B368-03C339D2BBF2}" destId="{DA59FF33-7DAA-D347-9BFE-1355DB48F1D5}" srcOrd="1" destOrd="0" presId="urn:microsoft.com/office/officeart/2005/8/layout/list1"/>
    <dgm:cxn modelId="{23A8B23F-1287-F64D-8862-7893AC36E38A}" type="presParOf" srcId="{224EF184-A192-1740-832C-325351F7C63E}" destId="{97366478-E01E-4E4E-845C-3CF4AF5FECCC}" srcOrd="13" destOrd="0" presId="urn:microsoft.com/office/officeart/2005/8/layout/list1"/>
    <dgm:cxn modelId="{6E9C39F5-8298-C242-B0DB-AEECAFBB4D2B}" type="presParOf" srcId="{224EF184-A192-1740-832C-325351F7C63E}" destId="{ADB86B9A-543E-3041-8164-ECC165B93A19}" srcOrd="14" destOrd="0" presId="urn:microsoft.com/office/officeart/2005/8/layout/list1"/>
    <dgm:cxn modelId="{45C6B607-36EE-0B4C-9B8C-5DF1F31F9034}" type="presParOf" srcId="{224EF184-A192-1740-832C-325351F7C63E}" destId="{081483B8-5B7C-1944-BD22-EFA09943B9E7}" srcOrd="15" destOrd="0" presId="urn:microsoft.com/office/officeart/2005/8/layout/list1"/>
    <dgm:cxn modelId="{E0DB4D42-C185-4A4E-84BD-5C1D4293F189}" type="presParOf" srcId="{224EF184-A192-1740-832C-325351F7C63E}" destId="{878C2E3A-4549-3E4A-B200-F2EDE2BBC615}" srcOrd="16" destOrd="0" presId="urn:microsoft.com/office/officeart/2005/8/layout/list1"/>
    <dgm:cxn modelId="{28B26892-7E04-A04F-A39B-2486A55A521C}" type="presParOf" srcId="{878C2E3A-4549-3E4A-B200-F2EDE2BBC615}" destId="{E70D2B55-0C2D-0B46-9D58-FC04C477D04E}" srcOrd="0" destOrd="0" presId="urn:microsoft.com/office/officeart/2005/8/layout/list1"/>
    <dgm:cxn modelId="{30E7AC88-B82F-AF4A-ABAC-EFE9CCBDAA15}" type="presParOf" srcId="{878C2E3A-4549-3E4A-B200-F2EDE2BBC615}" destId="{F12AC825-4A51-D54A-9BF0-D94DFE5570D5}" srcOrd="1" destOrd="0" presId="urn:microsoft.com/office/officeart/2005/8/layout/list1"/>
    <dgm:cxn modelId="{82EF8FDB-9416-FE42-B72B-A8359BE20C38}" type="presParOf" srcId="{224EF184-A192-1740-832C-325351F7C63E}" destId="{7C8E419E-7E21-434E-8514-9C9733597539}" srcOrd="17" destOrd="0" presId="urn:microsoft.com/office/officeart/2005/8/layout/list1"/>
    <dgm:cxn modelId="{7BF0F2B7-4078-794A-B250-FAE92801964C}" type="presParOf" srcId="{224EF184-A192-1740-832C-325351F7C63E}" destId="{1DA40424-7CE5-5149-AC98-E7A83697E24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87F042-696E-437B-B4C7-677B13297F9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7D680CD9-F784-44F2-A0BE-082639D559F0}">
      <dgm:prSet custT="1"/>
      <dgm:spPr/>
      <dgm:t>
        <a:bodyPr/>
        <a:lstStyle/>
        <a:p>
          <a:r>
            <a:rPr lang="en-US" sz="2000" dirty="0"/>
            <a:t>Community Donations Not Taxes</a:t>
          </a:r>
        </a:p>
      </dgm:t>
    </dgm:pt>
    <dgm:pt modelId="{B6CAE258-AF8E-4420-ACAD-C8F2057F35AF}" type="parTrans" cxnId="{37F9D88C-DF57-43A3-9B3D-CCC73410F5B4}">
      <dgm:prSet/>
      <dgm:spPr/>
      <dgm:t>
        <a:bodyPr/>
        <a:lstStyle/>
        <a:p>
          <a:endParaRPr lang="en-US" sz="2800"/>
        </a:p>
      </dgm:t>
    </dgm:pt>
    <dgm:pt modelId="{B73839C1-4518-4EE5-A4C9-6AC74C0670B6}" type="sibTrans" cxnId="{37F9D88C-DF57-43A3-9B3D-CCC73410F5B4}">
      <dgm:prSet/>
      <dgm:spPr/>
      <dgm:t>
        <a:bodyPr/>
        <a:lstStyle/>
        <a:p>
          <a:endParaRPr lang="en-US" sz="2800"/>
        </a:p>
      </dgm:t>
    </dgm:pt>
    <dgm:pt modelId="{74F76918-ECFD-2F44-A531-72B9C3AA32F6}">
      <dgm:prSet custT="1"/>
      <dgm:spPr/>
      <dgm:t>
        <a:bodyPr/>
        <a:lstStyle/>
        <a:p>
          <a:r>
            <a:rPr lang="en-US" sz="2000" dirty="0"/>
            <a:t>Invest in Essential Services &amp; Businesses</a:t>
          </a:r>
        </a:p>
      </dgm:t>
    </dgm:pt>
    <dgm:pt modelId="{E6BB9A56-192A-BB4B-A9C1-C6CB9AA31C2F}" type="parTrans" cxnId="{50E7AA73-BBE6-E442-9335-04E87907A429}">
      <dgm:prSet/>
      <dgm:spPr/>
      <dgm:t>
        <a:bodyPr/>
        <a:lstStyle/>
        <a:p>
          <a:endParaRPr lang="en-US" sz="2800"/>
        </a:p>
      </dgm:t>
    </dgm:pt>
    <dgm:pt modelId="{8D1B4DD2-3CD4-0245-922F-68B1417666DD}" type="sibTrans" cxnId="{50E7AA73-BBE6-E442-9335-04E87907A429}">
      <dgm:prSet/>
      <dgm:spPr/>
      <dgm:t>
        <a:bodyPr/>
        <a:lstStyle/>
        <a:p>
          <a:endParaRPr lang="en-US" sz="2800"/>
        </a:p>
      </dgm:t>
    </dgm:pt>
    <dgm:pt modelId="{C6AF5ABC-B4B8-C744-825F-1ED807D8235C}">
      <dgm:prSet custT="1"/>
      <dgm:spPr/>
      <dgm:t>
        <a:bodyPr/>
        <a:lstStyle/>
        <a:p>
          <a:r>
            <a:rPr lang="en-US" sz="2000" dirty="0"/>
            <a:t>Hand in Hand with Town &amp; Other Town Organizations</a:t>
          </a:r>
        </a:p>
      </dgm:t>
    </dgm:pt>
    <dgm:pt modelId="{F538D6E6-F649-7D4C-823E-53B90FBB91E8}" type="parTrans" cxnId="{60EDEC1F-A391-824D-AB14-2004773521E4}">
      <dgm:prSet/>
      <dgm:spPr/>
      <dgm:t>
        <a:bodyPr/>
        <a:lstStyle/>
        <a:p>
          <a:endParaRPr lang="en-US" sz="2800"/>
        </a:p>
      </dgm:t>
    </dgm:pt>
    <dgm:pt modelId="{8D42120F-FD06-0745-86B0-5E7F7F016A75}" type="sibTrans" cxnId="{60EDEC1F-A391-824D-AB14-2004773521E4}">
      <dgm:prSet/>
      <dgm:spPr/>
      <dgm:t>
        <a:bodyPr/>
        <a:lstStyle/>
        <a:p>
          <a:endParaRPr lang="en-US" sz="2800"/>
        </a:p>
      </dgm:t>
    </dgm:pt>
    <dgm:pt modelId="{8145ACE1-A2AE-BA42-9592-8BD9E99AFBDB}">
      <dgm:prSet custT="1"/>
      <dgm:spPr/>
      <dgm:t>
        <a:bodyPr/>
        <a:lstStyle/>
        <a:p>
          <a:r>
            <a:rPr lang="en-US" sz="2000" dirty="0">
              <a:solidFill>
                <a:srgbClr val="FFFFFF"/>
              </a:solidFill>
            </a:rPr>
            <a:t>Vitality, Sustainability, Self-Sufficiency, Families, Jobs</a:t>
          </a:r>
          <a:endParaRPr lang="en-US" sz="2000" dirty="0"/>
        </a:p>
      </dgm:t>
    </dgm:pt>
    <dgm:pt modelId="{E470A872-F399-9F4D-807F-96324F5CF5A0}" type="parTrans" cxnId="{59DA56ED-BC62-7D4A-A7EF-0B41337C0A25}">
      <dgm:prSet/>
      <dgm:spPr/>
      <dgm:t>
        <a:bodyPr/>
        <a:lstStyle/>
        <a:p>
          <a:endParaRPr lang="en-US" sz="2800"/>
        </a:p>
      </dgm:t>
    </dgm:pt>
    <dgm:pt modelId="{3A13520A-3E7D-6B46-89FC-D7CC1C3D2244}" type="sibTrans" cxnId="{59DA56ED-BC62-7D4A-A7EF-0B41337C0A25}">
      <dgm:prSet/>
      <dgm:spPr/>
      <dgm:t>
        <a:bodyPr/>
        <a:lstStyle/>
        <a:p>
          <a:endParaRPr lang="en-US" sz="2800"/>
        </a:p>
      </dgm:t>
    </dgm:pt>
    <dgm:pt modelId="{C906344A-2F43-7B47-8720-825248B11623}" type="pres">
      <dgm:prSet presAssocID="{5687F042-696E-437B-B4C7-677B13297F90}" presName="linear" presStyleCnt="0">
        <dgm:presLayoutVars>
          <dgm:dir/>
          <dgm:animLvl val="lvl"/>
          <dgm:resizeHandles val="exact"/>
        </dgm:presLayoutVars>
      </dgm:prSet>
      <dgm:spPr/>
    </dgm:pt>
    <dgm:pt modelId="{A117062A-0054-0E48-A682-0EE30C1A0A85}" type="pres">
      <dgm:prSet presAssocID="{74F76918-ECFD-2F44-A531-72B9C3AA32F6}" presName="parentLin" presStyleCnt="0"/>
      <dgm:spPr/>
    </dgm:pt>
    <dgm:pt modelId="{751E8FDB-0895-0F41-A9DF-F6753951EEA5}" type="pres">
      <dgm:prSet presAssocID="{74F76918-ECFD-2F44-A531-72B9C3AA32F6}" presName="parentLeftMargin" presStyleLbl="node1" presStyleIdx="0" presStyleCnt="4"/>
      <dgm:spPr/>
    </dgm:pt>
    <dgm:pt modelId="{238613C3-D338-5B42-9A88-410D2F89CEDF}" type="pres">
      <dgm:prSet presAssocID="{74F76918-ECFD-2F44-A531-72B9C3AA32F6}" presName="parentText" presStyleLbl="node1" presStyleIdx="0" presStyleCnt="4" custScaleX="131226">
        <dgm:presLayoutVars>
          <dgm:chMax val="0"/>
          <dgm:bulletEnabled val="1"/>
        </dgm:presLayoutVars>
      </dgm:prSet>
      <dgm:spPr/>
    </dgm:pt>
    <dgm:pt modelId="{89C0A495-C16C-914D-8739-14036458D679}" type="pres">
      <dgm:prSet presAssocID="{74F76918-ECFD-2F44-A531-72B9C3AA32F6}" presName="negativeSpace" presStyleCnt="0"/>
      <dgm:spPr/>
    </dgm:pt>
    <dgm:pt modelId="{4D784379-0CF5-2243-A253-DE9B70351882}" type="pres">
      <dgm:prSet presAssocID="{74F76918-ECFD-2F44-A531-72B9C3AA32F6}" presName="childText" presStyleLbl="conFgAcc1" presStyleIdx="0" presStyleCnt="4">
        <dgm:presLayoutVars>
          <dgm:bulletEnabled val="1"/>
        </dgm:presLayoutVars>
      </dgm:prSet>
      <dgm:spPr/>
    </dgm:pt>
    <dgm:pt modelId="{06C4CFFF-8E80-A548-A646-A0A2B9AF5E5D}" type="pres">
      <dgm:prSet presAssocID="{8D1B4DD2-3CD4-0245-922F-68B1417666DD}" presName="spaceBetweenRectangles" presStyleCnt="0"/>
      <dgm:spPr/>
    </dgm:pt>
    <dgm:pt modelId="{B5119716-5C7F-AC44-A966-BBFECEE14FF5}" type="pres">
      <dgm:prSet presAssocID="{7D680CD9-F784-44F2-A0BE-082639D559F0}" presName="parentLin" presStyleCnt="0"/>
      <dgm:spPr/>
    </dgm:pt>
    <dgm:pt modelId="{13C9D690-C7E2-B049-A5AD-8ACB89CC6482}" type="pres">
      <dgm:prSet presAssocID="{7D680CD9-F784-44F2-A0BE-082639D559F0}" presName="parentLeftMargin" presStyleLbl="node1" presStyleIdx="0" presStyleCnt="4"/>
      <dgm:spPr/>
    </dgm:pt>
    <dgm:pt modelId="{27D96CC8-D87D-9F4D-9755-6EC185174BDC}" type="pres">
      <dgm:prSet presAssocID="{7D680CD9-F784-44F2-A0BE-082639D559F0}" presName="parentText" presStyleLbl="node1" presStyleIdx="1" presStyleCnt="4" custScaleX="131208">
        <dgm:presLayoutVars>
          <dgm:chMax val="0"/>
          <dgm:bulletEnabled val="1"/>
        </dgm:presLayoutVars>
      </dgm:prSet>
      <dgm:spPr/>
    </dgm:pt>
    <dgm:pt modelId="{8F160FF8-1CEE-0C4E-9803-47AC4EF756A3}" type="pres">
      <dgm:prSet presAssocID="{7D680CD9-F784-44F2-A0BE-082639D559F0}" presName="negativeSpace" presStyleCnt="0"/>
      <dgm:spPr/>
    </dgm:pt>
    <dgm:pt modelId="{C3B1FAF6-EF63-284A-AD30-AF103C3A84AF}" type="pres">
      <dgm:prSet presAssocID="{7D680CD9-F784-44F2-A0BE-082639D559F0}" presName="childText" presStyleLbl="conFgAcc1" presStyleIdx="1" presStyleCnt="4">
        <dgm:presLayoutVars>
          <dgm:bulletEnabled val="1"/>
        </dgm:presLayoutVars>
      </dgm:prSet>
      <dgm:spPr/>
    </dgm:pt>
    <dgm:pt modelId="{6C7E696F-CDAC-AF43-ADA5-7DEF848A5BC3}" type="pres">
      <dgm:prSet presAssocID="{B73839C1-4518-4EE5-A4C9-6AC74C0670B6}" presName="spaceBetweenRectangles" presStyleCnt="0"/>
      <dgm:spPr/>
    </dgm:pt>
    <dgm:pt modelId="{70D6C2E4-0579-6B4A-9939-426034128049}" type="pres">
      <dgm:prSet presAssocID="{C6AF5ABC-B4B8-C744-825F-1ED807D8235C}" presName="parentLin" presStyleCnt="0"/>
      <dgm:spPr/>
    </dgm:pt>
    <dgm:pt modelId="{C3E1D313-C521-7A4D-8E86-47D8E501D5DF}" type="pres">
      <dgm:prSet presAssocID="{C6AF5ABC-B4B8-C744-825F-1ED807D8235C}" presName="parentLeftMargin" presStyleLbl="node1" presStyleIdx="1" presStyleCnt="4"/>
      <dgm:spPr/>
    </dgm:pt>
    <dgm:pt modelId="{326B7208-CBD9-134C-BD64-21FB459ABF3E}" type="pres">
      <dgm:prSet presAssocID="{C6AF5ABC-B4B8-C744-825F-1ED807D8235C}" presName="parentText" presStyleLbl="node1" presStyleIdx="2" presStyleCnt="4" custScaleX="131309">
        <dgm:presLayoutVars>
          <dgm:chMax val="0"/>
          <dgm:bulletEnabled val="1"/>
        </dgm:presLayoutVars>
      </dgm:prSet>
      <dgm:spPr/>
    </dgm:pt>
    <dgm:pt modelId="{6CFAF4F8-58D4-7549-B2C5-EC5EF5E07CFE}" type="pres">
      <dgm:prSet presAssocID="{C6AF5ABC-B4B8-C744-825F-1ED807D8235C}" presName="negativeSpace" presStyleCnt="0"/>
      <dgm:spPr/>
    </dgm:pt>
    <dgm:pt modelId="{E6BA3F76-6506-F645-A948-9651EDF590DA}" type="pres">
      <dgm:prSet presAssocID="{C6AF5ABC-B4B8-C744-825F-1ED807D8235C}" presName="childText" presStyleLbl="conFgAcc1" presStyleIdx="2" presStyleCnt="4">
        <dgm:presLayoutVars>
          <dgm:bulletEnabled val="1"/>
        </dgm:presLayoutVars>
      </dgm:prSet>
      <dgm:spPr/>
    </dgm:pt>
    <dgm:pt modelId="{EFC2C08D-C879-914E-B7FB-3F55A2666A2D}" type="pres">
      <dgm:prSet presAssocID="{8D42120F-FD06-0745-86B0-5E7F7F016A75}" presName="spaceBetweenRectangles" presStyleCnt="0"/>
      <dgm:spPr/>
    </dgm:pt>
    <dgm:pt modelId="{8E43BBF3-10B5-0948-B144-B43974E71E82}" type="pres">
      <dgm:prSet presAssocID="{8145ACE1-A2AE-BA42-9592-8BD9E99AFBDB}" presName="parentLin" presStyleCnt="0"/>
      <dgm:spPr/>
    </dgm:pt>
    <dgm:pt modelId="{0EFF3181-E73B-7F4D-B0F4-405547C25F6F}" type="pres">
      <dgm:prSet presAssocID="{8145ACE1-A2AE-BA42-9592-8BD9E99AFBDB}" presName="parentLeftMargin" presStyleLbl="node1" presStyleIdx="2" presStyleCnt="4"/>
      <dgm:spPr/>
    </dgm:pt>
    <dgm:pt modelId="{9E31732C-1617-EB41-A0F5-EE344CC38992}" type="pres">
      <dgm:prSet presAssocID="{8145ACE1-A2AE-BA42-9592-8BD9E99AFBDB}" presName="parentText" presStyleLbl="node1" presStyleIdx="3" presStyleCnt="4" custScaleX="131931" custScaleY="123422">
        <dgm:presLayoutVars>
          <dgm:chMax val="0"/>
          <dgm:bulletEnabled val="1"/>
        </dgm:presLayoutVars>
      </dgm:prSet>
      <dgm:spPr/>
    </dgm:pt>
    <dgm:pt modelId="{D1DAECB8-F500-924C-B21B-E3FAD08BB6E6}" type="pres">
      <dgm:prSet presAssocID="{8145ACE1-A2AE-BA42-9592-8BD9E99AFBDB}" presName="negativeSpace" presStyleCnt="0"/>
      <dgm:spPr/>
    </dgm:pt>
    <dgm:pt modelId="{B4EF220D-0D33-9D4A-9590-174482D21A43}" type="pres">
      <dgm:prSet presAssocID="{8145ACE1-A2AE-BA42-9592-8BD9E99AFBDB}" presName="childText" presStyleLbl="conFgAcc1" presStyleIdx="3" presStyleCnt="4">
        <dgm:presLayoutVars>
          <dgm:bulletEnabled val="1"/>
        </dgm:presLayoutVars>
      </dgm:prSet>
      <dgm:spPr/>
    </dgm:pt>
  </dgm:ptLst>
  <dgm:cxnLst>
    <dgm:cxn modelId="{60EDEC1F-A391-824D-AB14-2004773521E4}" srcId="{5687F042-696E-437B-B4C7-677B13297F90}" destId="{C6AF5ABC-B4B8-C744-825F-1ED807D8235C}" srcOrd="2" destOrd="0" parTransId="{F538D6E6-F649-7D4C-823E-53B90FBB91E8}" sibTransId="{8D42120F-FD06-0745-86B0-5E7F7F016A75}"/>
    <dgm:cxn modelId="{42511E3B-DA0F-C946-9114-0076DF398AAF}" type="presOf" srcId="{8145ACE1-A2AE-BA42-9592-8BD9E99AFBDB}" destId="{9E31732C-1617-EB41-A0F5-EE344CC38992}" srcOrd="1" destOrd="0" presId="urn:microsoft.com/office/officeart/2005/8/layout/list1"/>
    <dgm:cxn modelId="{6EC09A3C-4F14-BC4B-9491-564C523AF457}" type="presOf" srcId="{8145ACE1-A2AE-BA42-9592-8BD9E99AFBDB}" destId="{0EFF3181-E73B-7F4D-B0F4-405547C25F6F}" srcOrd="0" destOrd="0" presId="urn:microsoft.com/office/officeart/2005/8/layout/list1"/>
    <dgm:cxn modelId="{7BDAD552-4617-B941-A0C1-F055258ED260}" type="presOf" srcId="{5687F042-696E-437B-B4C7-677B13297F90}" destId="{C906344A-2F43-7B47-8720-825248B11623}" srcOrd="0" destOrd="0" presId="urn:microsoft.com/office/officeart/2005/8/layout/list1"/>
    <dgm:cxn modelId="{7C3DD96A-29F4-BA45-8EDE-CB47BB02D3F8}" type="presOf" srcId="{74F76918-ECFD-2F44-A531-72B9C3AA32F6}" destId="{238613C3-D338-5B42-9A88-410D2F89CEDF}" srcOrd="1" destOrd="0" presId="urn:microsoft.com/office/officeart/2005/8/layout/list1"/>
    <dgm:cxn modelId="{50E7AA73-BBE6-E442-9335-04E87907A429}" srcId="{5687F042-696E-437B-B4C7-677B13297F90}" destId="{74F76918-ECFD-2F44-A531-72B9C3AA32F6}" srcOrd="0" destOrd="0" parTransId="{E6BB9A56-192A-BB4B-A9C1-C6CB9AA31C2F}" sibTransId="{8D1B4DD2-3CD4-0245-922F-68B1417666DD}"/>
    <dgm:cxn modelId="{37F9D88C-DF57-43A3-9B3D-CCC73410F5B4}" srcId="{5687F042-696E-437B-B4C7-677B13297F90}" destId="{7D680CD9-F784-44F2-A0BE-082639D559F0}" srcOrd="1" destOrd="0" parTransId="{B6CAE258-AF8E-4420-ACAD-C8F2057F35AF}" sibTransId="{B73839C1-4518-4EE5-A4C9-6AC74C0670B6}"/>
    <dgm:cxn modelId="{29627DB0-497A-404E-8EA6-8A51EDBE21AF}" type="presOf" srcId="{7D680CD9-F784-44F2-A0BE-082639D559F0}" destId="{27D96CC8-D87D-9F4D-9755-6EC185174BDC}" srcOrd="1" destOrd="0" presId="urn:microsoft.com/office/officeart/2005/8/layout/list1"/>
    <dgm:cxn modelId="{BE1564B3-7A1A-144D-A0A0-C0AFF14F93EF}" type="presOf" srcId="{C6AF5ABC-B4B8-C744-825F-1ED807D8235C}" destId="{326B7208-CBD9-134C-BD64-21FB459ABF3E}" srcOrd="1" destOrd="0" presId="urn:microsoft.com/office/officeart/2005/8/layout/list1"/>
    <dgm:cxn modelId="{4F52D2C9-2430-BE4B-B3EF-6976C383DA6C}" type="presOf" srcId="{C6AF5ABC-B4B8-C744-825F-1ED807D8235C}" destId="{C3E1D313-C521-7A4D-8E86-47D8E501D5DF}" srcOrd="0" destOrd="0" presId="urn:microsoft.com/office/officeart/2005/8/layout/list1"/>
    <dgm:cxn modelId="{53EF73DA-CC2F-FC4A-9D8F-3B6565D65A71}" type="presOf" srcId="{74F76918-ECFD-2F44-A531-72B9C3AA32F6}" destId="{751E8FDB-0895-0F41-A9DF-F6753951EEA5}" srcOrd="0" destOrd="0" presId="urn:microsoft.com/office/officeart/2005/8/layout/list1"/>
    <dgm:cxn modelId="{A0F238DB-11AE-D240-B8FE-06370F1F18DA}" type="presOf" srcId="{7D680CD9-F784-44F2-A0BE-082639D559F0}" destId="{13C9D690-C7E2-B049-A5AD-8ACB89CC6482}" srcOrd="0" destOrd="0" presId="urn:microsoft.com/office/officeart/2005/8/layout/list1"/>
    <dgm:cxn modelId="{59DA56ED-BC62-7D4A-A7EF-0B41337C0A25}" srcId="{5687F042-696E-437B-B4C7-677B13297F90}" destId="{8145ACE1-A2AE-BA42-9592-8BD9E99AFBDB}" srcOrd="3" destOrd="0" parTransId="{E470A872-F399-9F4D-807F-96324F5CF5A0}" sibTransId="{3A13520A-3E7D-6B46-89FC-D7CC1C3D2244}"/>
    <dgm:cxn modelId="{2C76E696-D694-754D-A5BC-D2E7229F40A3}" type="presParOf" srcId="{C906344A-2F43-7B47-8720-825248B11623}" destId="{A117062A-0054-0E48-A682-0EE30C1A0A85}" srcOrd="0" destOrd="0" presId="urn:microsoft.com/office/officeart/2005/8/layout/list1"/>
    <dgm:cxn modelId="{15A02080-B240-054E-AF08-D92AF7232778}" type="presParOf" srcId="{A117062A-0054-0E48-A682-0EE30C1A0A85}" destId="{751E8FDB-0895-0F41-A9DF-F6753951EEA5}" srcOrd="0" destOrd="0" presId="urn:microsoft.com/office/officeart/2005/8/layout/list1"/>
    <dgm:cxn modelId="{81203023-E558-914D-A154-513861CF0AAA}" type="presParOf" srcId="{A117062A-0054-0E48-A682-0EE30C1A0A85}" destId="{238613C3-D338-5B42-9A88-410D2F89CEDF}" srcOrd="1" destOrd="0" presId="urn:microsoft.com/office/officeart/2005/8/layout/list1"/>
    <dgm:cxn modelId="{DE04C1D3-A072-234D-93FF-CA963AB0BE6B}" type="presParOf" srcId="{C906344A-2F43-7B47-8720-825248B11623}" destId="{89C0A495-C16C-914D-8739-14036458D679}" srcOrd="1" destOrd="0" presId="urn:microsoft.com/office/officeart/2005/8/layout/list1"/>
    <dgm:cxn modelId="{7555A184-144C-A24A-A6BE-D034B9E5CED5}" type="presParOf" srcId="{C906344A-2F43-7B47-8720-825248B11623}" destId="{4D784379-0CF5-2243-A253-DE9B70351882}" srcOrd="2" destOrd="0" presId="urn:microsoft.com/office/officeart/2005/8/layout/list1"/>
    <dgm:cxn modelId="{872B5CF2-56EF-CA4B-AC6C-9AB120443600}" type="presParOf" srcId="{C906344A-2F43-7B47-8720-825248B11623}" destId="{06C4CFFF-8E80-A548-A646-A0A2B9AF5E5D}" srcOrd="3" destOrd="0" presId="urn:microsoft.com/office/officeart/2005/8/layout/list1"/>
    <dgm:cxn modelId="{BE5249EA-CF63-1644-B45E-3E9B4C15616F}" type="presParOf" srcId="{C906344A-2F43-7B47-8720-825248B11623}" destId="{B5119716-5C7F-AC44-A966-BBFECEE14FF5}" srcOrd="4" destOrd="0" presId="urn:microsoft.com/office/officeart/2005/8/layout/list1"/>
    <dgm:cxn modelId="{94A4D98D-9924-8C43-8219-932F64BB42FB}" type="presParOf" srcId="{B5119716-5C7F-AC44-A966-BBFECEE14FF5}" destId="{13C9D690-C7E2-B049-A5AD-8ACB89CC6482}" srcOrd="0" destOrd="0" presId="urn:microsoft.com/office/officeart/2005/8/layout/list1"/>
    <dgm:cxn modelId="{14704FBC-B790-EA4F-8F53-347507980CE8}" type="presParOf" srcId="{B5119716-5C7F-AC44-A966-BBFECEE14FF5}" destId="{27D96CC8-D87D-9F4D-9755-6EC185174BDC}" srcOrd="1" destOrd="0" presId="urn:microsoft.com/office/officeart/2005/8/layout/list1"/>
    <dgm:cxn modelId="{3FAD32C4-C7D9-D049-9D78-9BBDEDCE9ACD}" type="presParOf" srcId="{C906344A-2F43-7B47-8720-825248B11623}" destId="{8F160FF8-1CEE-0C4E-9803-47AC4EF756A3}" srcOrd="5" destOrd="0" presId="urn:microsoft.com/office/officeart/2005/8/layout/list1"/>
    <dgm:cxn modelId="{FE589BB0-086F-0F48-ABBB-700DDA8B32A8}" type="presParOf" srcId="{C906344A-2F43-7B47-8720-825248B11623}" destId="{C3B1FAF6-EF63-284A-AD30-AF103C3A84AF}" srcOrd="6" destOrd="0" presId="urn:microsoft.com/office/officeart/2005/8/layout/list1"/>
    <dgm:cxn modelId="{EC9DDA54-6390-6B48-9744-1569E2513FE4}" type="presParOf" srcId="{C906344A-2F43-7B47-8720-825248B11623}" destId="{6C7E696F-CDAC-AF43-ADA5-7DEF848A5BC3}" srcOrd="7" destOrd="0" presId="urn:microsoft.com/office/officeart/2005/8/layout/list1"/>
    <dgm:cxn modelId="{87D53110-1863-A14C-8A58-C8DB58C6458B}" type="presParOf" srcId="{C906344A-2F43-7B47-8720-825248B11623}" destId="{70D6C2E4-0579-6B4A-9939-426034128049}" srcOrd="8" destOrd="0" presId="urn:microsoft.com/office/officeart/2005/8/layout/list1"/>
    <dgm:cxn modelId="{9AEC53EF-8AF4-FE43-87BE-AA178356C426}" type="presParOf" srcId="{70D6C2E4-0579-6B4A-9939-426034128049}" destId="{C3E1D313-C521-7A4D-8E86-47D8E501D5DF}" srcOrd="0" destOrd="0" presId="urn:microsoft.com/office/officeart/2005/8/layout/list1"/>
    <dgm:cxn modelId="{D8889565-ACDE-CC48-9E23-A1CA6C0241CD}" type="presParOf" srcId="{70D6C2E4-0579-6B4A-9939-426034128049}" destId="{326B7208-CBD9-134C-BD64-21FB459ABF3E}" srcOrd="1" destOrd="0" presId="urn:microsoft.com/office/officeart/2005/8/layout/list1"/>
    <dgm:cxn modelId="{4E790248-9568-5242-9EF5-D48D7BE05B68}" type="presParOf" srcId="{C906344A-2F43-7B47-8720-825248B11623}" destId="{6CFAF4F8-58D4-7549-B2C5-EC5EF5E07CFE}" srcOrd="9" destOrd="0" presId="urn:microsoft.com/office/officeart/2005/8/layout/list1"/>
    <dgm:cxn modelId="{6B4F036B-B9C7-7D40-B016-6EE83F1484D3}" type="presParOf" srcId="{C906344A-2F43-7B47-8720-825248B11623}" destId="{E6BA3F76-6506-F645-A948-9651EDF590DA}" srcOrd="10" destOrd="0" presId="urn:microsoft.com/office/officeart/2005/8/layout/list1"/>
    <dgm:cxn modelId="{5FBBE7BA-8E46-DC48-AE57-D455E7820D1E}" type="presParOf" srcId="{C906344A-2F43-7B47-8720-825248B11623}" destId="{EFC2C08D-C879-914E-B7FB-3F55A2666A2D}" srcOrd="11" destOrd="0" presId="urn:microsoft.com/office/officeart/2005/8/layout/list1"/>
    <dgm:cxn modelId="{5A2FAB38-9488-2144-B948-F8AE6E5D21FA}" type="presParOf" srcId="{C906344A-2F43-7B47-8720-825248B11623}" destId="{8E43BBF3-10B5-0948-B144-B43974E71E82}" srcOrd="12" destOrd="0" presId="urn:microsoft.com/office/officeart/2005/8/layout/list1"/>
    <dgm:cxn modelId="{8CCCCDC9-D24A-134A-9C35-6CFF35563632}" type="presParOf" srcId="{8E43BBF3-10B5-0948-B144-B43974E71E82}" destId="{0EFF3181-E73B-7F4D-B0F4-405547C25F6F}" srcOrd="0" destOrd="0" presId="urn:microsoft.com/office/officeart/2005/8/layout/list1"/>
    <dgm:cxn modelId="{99EEB65D-7524-3340-BEE1-E7ED26925436}" type="presParOf" srcId="{8E43BBF3-10B5-0948-B144-B43974E71E82}" destId="{9E31732C-1617-EB41-A0F5-EE344CC38992}" srcOrd="1" destOrd="0" presId="urn:microsoft.com/office/officeart/2005/8/layout/list1"/>
    <dgm:cxn modelId="{07991506-EF01-2149-8582-811BE7D760DC}" type="presParOf" srcId="{C906344A-2F43-7B47-8720-825248B11623}" destId="{D1DAECB8-F500-924C-B21B-E3FAD08BB6E6}" srcOrd="13" destOrd="0" presId="urn:microsoft.com/office/officeart/2005/8/layout/list1"/>
    <dgm:cxn modelId="{CAE50B95-1A2D-2D48-8226-72870F50DB4A}" type="presParOf" srcId="{C906344A-2F43-7B47-8720-825248B11623}" destId="{B4EF220D-0D33-9D4A-9590-174482D21A4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C6A6CE-7883-BF41-88A7-962D358A3FE1}" type="doc">
      <dgm:prSet loTypeId="urn:microsoft.com/office/officeart/2005/8/layout/cycle2" loCatId="list" qsTypeId="urn:microsoft.com/office/officeart/2005/8/quickstyle/simple5" qsCatId="simple" csTypeId="urn:microsoft.com/office/officeart/2005/8/colors/accent5_2" csCatId="accent5" phldr="1"/>
      <dgm:spPr/>
      <dgm:t>
        <a:bodyPr/>
        <a:lstStyle/>
        <a:p>
          <a:endParaRPr lang="en-US"/>
        </a:p>
      </dgm:t>
    </dgm:pt>
    <dgm:pt modelId="{567A47A5-56CD-3A43-A013-B080C44FC12E}">
      <dgm:prSet phldrT="[Text]"/>
      <dgm: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dgm:spPr>
      <dgm:t>
        <a:bodyPr/>
        <a:lstStyle/>
        <a:p>
          <a:r>
            <a:rPr lang="en-US" dirty="0">
              <a:solidFill>
                <a:schemeClr val="tx1"/>
              </a:solidFill>
            </a:rPr>
            <a:t>High Cost of Island Living</a:t>
          </a:r>
        </a:p>
      </dgm:t>
    </dgm:pt>
    <dgm:pt modelId="{6AD34277-5FE1-894D-9DE4-B80FE83D31D7}" type="parTrans" cxnId="{C6295489-DB6E-FC49-9517-AA72C21B6C8C}">
      <dgm:prSet/>
      <dgm:spPr/>
      <dgm:t>
        <a:bodyPr/>
        <a:lstStyle/>
        <a:p>
          <a:endParaRPr lang="en-US" sz="2000"/>
        </a:p>
      </dgm:t>
    </dgm:pt>
    <dgm:pt modelId="{2F272913-213F-8C46-B5E9-EE777CE03F9C}" type="sibTrans" cxnId="{C6295489-DB6E-FC49-9517-AA72C21B6C8C}">
      <dgm:prSet/>
      <dgm:spPr/>
      <dgm:t>
        <a:bodyPr/>
        <a:lstStyle/>
        <a:p>
          <a:endParaRPr lang="en-US"/>
        </a:p>
      </dgm:t>
    </dgm:pt>
    <dgm:pt modelId="{AB3CDDAB-0821-2840-962A-15B62FDBC7AA}">
      <dgm:prSet phldrT="[Text]" custT="1"/>
      <dgm: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57150" dist="19050" dir="5400000" algn="ctr" rotWithShape="0">
            <a:srgbClr val="000000">
              <a:alpha val="63000"/>
            </a:srgbClr>
          </a:outerShdw>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a:solidFill>
                <a:schemeClr val="tx1"/>
              </a:solidFill>
              <a:latin typeface="Calibri" panose="020F0502020204030204"/>
              <a:ea typeface="+mn-ea"/>
              <a:cs typeface="+mn-cs"/>
            </a:rPr>
            <a:t>School Population</a:t>
          </a:r>
        </a:p>
      </dgm:t>
    </dgm:pt>
    <dgm:pt modelId="{2C4654A8-B544-0846-9BD4-3F170FDD177F}" type="parTrans" cxnId="{369D6965-3A44-3C4B-8B5D-2F0F035ECE72}">
      <dgm:prSet/>
      <dgm:spPr/>
      <dgm:t>
        <a:bodyPr/>
        <a:lstStyle/>
        <a:p>
          <a:endParaRPr lang="en-US" sz="2000"/>
        </a:p>
      </dgm:t>
    </dgm:pt>
    <dgm:pt modelId="{176ECE14-FFCD-FE4C-8725-76027F5C4B46}" type="sibTrans" cxnId="{369D6965-3A44-3C4B-8B5D-2F0F035ECE72}">
      <dgm:prSet/>
      <dgm:spPr/>
      <dgm:t>
        <a:bodyPr/>
        <a:lstStyle/>
        <a:p>
          <a:endParaRPr lang="en-US"/>
        </a:p>
      </dgm:t>
    </dgm:pt>
    <dgm:pt modelId="{2B37310A-74A2-8D45-94BD-0130913ED02E}">
      <dgm:prSet phldrT="[Text]" custT="1"/>
      <dgm: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57150" dist="19050" dir="5400000" algn="ctr" rotWithShape="0">
            <a:srgbClr val="000000">
              <a:alpha val="63000"/>
            </a:srgbClr>
          </a:outerShdw>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a:solidFill>
                <a:schemeClr val="tx1"/>
              </a:solidFill>
              <a:latin typeface="Calibri" panose="020F0502020204030204"/>
              <a:ea typeface="+mn-ea"/>
              <a:cs typeface="+mn-cs"/>
            </a:rPr>
            <a:t>Housing Inventory &amp; Price Range</a:t>
          </a:r>
        </a:p>
      </dgm:t>
    </dgm:pt>
    <dgm:pt modelId="{881A42B9-71D3-5A45-88B0-DDC170E64CA5}" type="parTrans" cxnId="{947932AE-9BF0-8847-8C23-35CC5FA52224}">
      <dgm:prSet/>
      <dgm:spPr/>
      <dgm:t>
        <a:bodyPr/>
        <a:lstStyle/>
        <a:p>
          <a:endParaRPr lang="en-US" sz="2000"/>
        </a:p>
      </dgm:t>
    </dgm:pt>
    <dgm:pt modelId="{DC44B8CF-A266-014E-A16B-354060361580}" type="sibTrans" cxnId="{947932AE-9BF0-8847-8C23-35CC5FA52224}">
      <dgm:prSet/>
      <dgm:spPr/>
      <dgm:t>
        <a:bodyPr/>
        <a:lstStyle/>
        <a:p>
          <a:endParaRPr lang="en-US"/>
        </a:p>
      </dgm:t>
    </dgm:pt>
    <dgm:pt modelId="{0F934AB1-447C-794D-B263-2BF4ED25875B}">
      <dgm:prSet phldrT="[Text]" custT="1"/>
      <dgm: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57150" dist="19050" dir="5400000" algn="ctr" rotWithShape="0">
            <a:srgbClr val="000000">
              <a:alpha val="63000"/>
            </a:srgbClr>
          </a:outerShdw>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a:solidFill>
                <a:schemeClr val="tx1"/>
              </a:solidFill>
              <a:latin typeface="Calibri" panose="020F0502020204030204"/>
              <a:ea typeface="+mn-ea"/>
              <a:cs typeface="+mn-cs"/>
            </a:rPr>
            <a:t>Ferry Service &amp; Rates</a:t>
          </a:r>
        </a:p>
      </dgm:t>
    </dgm:pt>
    <dgm:pt modelId="{FDE22E90-EEE5-D546-AE6F-638DCC9C1FFD}" type="parTrans" cxnId="{85BAC73A-58A6-5645-AEFE-EAEAD88D3D4B}">
      <dgm:prSet/>
      <dgm:spPr/>
      <dgm:t>
        <a:bodyPr/>
        <a:lstStyle/>
        <a:p>
          <a:endParaRPr lang="en-US" sz="2000"/>
        </a:p>
      </dgm:t>
    </dgm:pt>
    <dgm:pt modelId="{BAF5C4B1-4E9E-E846-8DC3-D162A3596969}" type="sibTrans" cxnId="{85BAC73A-58A6-5645-AEFE-EAEAD88D3D4B}">
      <dgm:prSet/>
      <dgm:spPr/>
      <dgm:t>
        <a:bodyPr/>
        <a:lstStyle/>
        <a:p>
          <a:endParaRPr lang="en-US"/>
        </a:p>
      </dgm:t>
    </dgm:pt>
    <dgm:pt modelId="{02C502AF-947F-7246-9C82-4A9ABCCFD392}">
      <dgm:prSet phldrT="[Text]" custT="1"/>
      <dgm: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57150" dist="19050" dir="5400000" algn="ctr" rotWithShape="0">
            <a:srgbClr val="000000">
              <a:alpha val="63000"/>
            </a:srgbClr>
          </a:outerShdw>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a:solidFill>
                <a:schemeClr val="tx1"/>
              </a:solidFill>
              <a:latin typeface="Calibri" panose="020F0502020204030204"/>
              <a:ea typeface="+mn-ea"/>
              <a:cs typeface="+mn-cs"/>
            </a:rPr>
            <a:t>Public Safety Team</a:t>
          </a:r>
        </a:p>
      </dgm:t>
    </dgm:pt>
    <dgm:pt modelId="{A2D30DAB-A845-ED47-B976-AB5B2495E646}" type="parTrans" cxnId="{B328ACF9-7FDD-5C47-B66F-967EF8014ADB}">
      <dgm:prSet/>
      <dgm:spPr/>
      <dgm:t>
        <a:bodyPr/>
        <a:lstStyle/>
        <a:p>
          <a:endParaRPr lang="en-US" sz="2000"/>
        </a:p>
      </dgm:t>
    </dgm:pt>
    <dgm:pt modelId="{7D27F578-1C86-F54F-B77C-A17AF9416276}" type="sibTrans" cxnId="{B328ACF9-7FDD-5C47-B66F-967EF8014ADB}">
      <dgm:prSet/>
      <dgm:spPr/>
      <dgm:t>
        <a:bodyPr/>
        <a:lstStyle/>
        <a:p>
          <a:endParaRPr lang="en-US"/>
        </a:p>
      </dgm:t>
    </dgm:pt>
    <dgm:pt modelId="{14654895-F718-2146-95AB-05F539514429}">
      <dgm:prSet phldrT="[Text]" custT="1"/>
      <dgm: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57150" dist="19050" dir="5400000" algn="ctr" rotWithShape="0">
            <a:srgbClr val="000000">
              <a:alpha val="63000"/>
            </a:srgbClr>
          </a:outerShdw>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dirty="0">
              <a:solidFill>
                <a:schemeClr val="tx1"/>
              </a:solidFill>
              <a:latin typeface="Calibri" panose="020F0502020204030204"/>
              <a:ea typeface="+mn-ea"/>
              <a:cs typeface="+mn-cs"/>
            </a:rPr>
            <a:t>Sea Level Rise</a:t>
          </a:r>
        </a:p>
      </dgm:t>
    </dgm:pt>
    <dgm:pt modelId="{30D00376-4649-0546-824E-BC39F44337B3}" type="parTrans" cxnId="{7F00541B-0FAB-E24D-9C42-A31EDA4EAFF3}">
      <dgm:prSet/>
      <dgm:spPr/>
      <dgm:t>
        <a:bodyPr/>
        <a:lstStyle/>
        <a:p>
          <a:endParaRPr lang="en-US" sz="2000"/>
        </a:p>
      </dgm:t>
    </dgm:pt>
    <dgm:pt modelId="{95EA0E72-52D7-BF40-AB87-EB49C594A2C0}" type="sibTrans" cxnId="{7F00541B-0FAB-E24D-9C42-A31EDA4EAFF3}">
      <dgm:prSet/>
      <dgm:spPr/>
      <dgm:t>
        <a:bodyPr/>
        <a:lstStyle/>
        <a:p>
          <a:endParaRPr lang="en-US"/>
        </a:p>
      </dgm:t>
    </dgm:pt>
    <dgm:pt modelId="{F6F3A30B-6B20-CD4D-A5A1-AA47DD7A3F4B}">
      <dgm:prSet phldrT="[Text]" custT="1"/>
      <dgm: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57150" dist="19050" dir="5400000" algn="ctr" rotWithShape="0">
            <a:srgbClr val="000000">
              <a:alpha val="63000"/>
            </a:srgbClr>
          </a:outerShdw>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en-US" sz="1600" kern="1200">
              <a:solidFill>
                <a:schemeClr val="tx1"/>
              </a:solidFill>
              <a:latin typeface="Calibri" panose="020F0502020204030204"/>
              <a:ea typeface="+mn-ea"/>
              <a:cs typeface="+mn-cs"/>
            </a:rPr>
            <a:t>Full-time Families</a:t>
          </a:r>
        </a:p>
      </dgm:t>
    </dgm:pt>
    <dgm:pt modelId="{578E31D3-D53F-384E-BDD6-232B9E664BF7}" type="parTrans" cxnId="{CFF77E33-196E-C048-A050-68607ADA608C}">
      <dgm:prSet/>
      <dgm:spPr/>
      <dgm:t>
        <a:bodyPr/>
        <a:lstStyle/>
        <a:p>
          <a:endParaRPr lang="en-US" sz="2000"/>
        </a:p>
      </dgm:t>
    </dgm:pt>
    <dgm:pt modelId="{413EEA21-D30D-9940-8367-E3D31058A8C9}" type="sibTrans" cxnId="{CFF77E33-196E-C048-A050-68607ADA608C}">
      <dgm:prSet/>
      <dgm:spPr/>
      <dgm:t>
        <a:bodyPr/>
        <a:lstStyle/>
        <a:p>
          <a:endParaRPr lang="en-US"/>
        </a:p>
      </dgm:t>
    </dgm:pt>
    <dgm:pt modelId="{7AEF8D5D-AA09-8547-8631-B8756FF7E7A2}" type="pres">
      <dgm:prSet presAssocID="{86C6A6CE-7883-BF41-88A7-962D358A3FE1}" presName="cycle" presStyleCnt="0">
        <dgm:presLayoutVars>
          <dgm:dir/>
          <dgm:resizeHandles val="exact"/>
        </dgm:presLayoutVars>
      </dgm:prSet>
      <dgm:spPr/>
    </dgm:pt>
    <dgm:pt modelId="{CAFFB823-E61A-3D41-AE18-9C3A17B8DA24}" type="pres">
      <dgm:prSet presAssocID="{567A47A5-56CD-3A43-A013-B080C44FC12E}" presName="node" presStyleLbl="node1" presStyleIdx="0" presStyleCnt="7">
        <dgm:presLayoutVars>
          <dgm:bulletEnabled val="1"/>
        </dgm:presLayoutVars>
      </dgm:prSet>
      <dgm:spPr/>
    </dgm:pt>
    <dgm:pt modelId="{69C9D1E0-9AB9-104A-B7A4-2D48D6EC8EC0}" type="pres">
      <dgm:prSet presAssocID="{2F272913-213F-8C46-B5E9-EE777CE03F9C}" presName="sibTrans" presStyleLbl="sibTrans2D1" presStyleIdx="0" presStyleCnt="7"/>
      <dgm:spPr/>
    </dgm:pt>
    <dgm:pt modelId="{195548DE-7FFD-1C49-AC56-2C4D50EF9B2B}" type="pres">
      <dgm:prSet presAssocID="{2F272913-213F-8C46-B5E9-EE777CE03F9C}" presName="connectorText" presStyleLbl="sibTrans2D1" presStyleIdx="0" presStyleCnt="7"/>
      <dgm:spPr/>
    </dgm:pt>
    <dgm:pt modelId="{35C8157E-AE52-9240-B42F-6FE0E074A0A5}" type="pres">
      <dgm:prSet presAssocID="{0F934AB1-447C-794D-B263-2BF4ED25875B}" presName="node" presStyleLbl="node1" presStyleIdx="1" presStyleCnt="7">
        <dgm:presLayoutVars>
          <dgm:bulletEnabled val="1"/>
        </dgm:presLayoutVars>
      </dgm:prSet>
      <dgm:spPr>
        <a:xfrm>
          <a:off x="4162537" y="1343725"/>
          <a:ext cx="1368918" cy="1368918"/>
        </a:xfrm>
        <a:prstGeom prst="ellipse">
          <a:avLst/>
        </a:prstGeom>
      </dgm:spPr>
    </dgm:pt>
    <dgm:pt modelId="{B55D7558-BBB7-044C-8E01-C8C2743EE6E5}" type="pres">
      <dgm:prSet presAssocID="{BAF5C4B1-4E9E-E846-8DC3-D162A3596969}" presName="sibTrans" presStyleLbl="sibTrans2D1" presStyleIdx="1" presStyleCnt="7"/>
      <dgm:spPr/>
    </dgm:pt>
    <dgm:pt modelId="{0F2AFF8D-10A4-6D44-8415-B1DBDA45E15D}" type="pres">
      <dgm:prSet presAssocID="{BAF5C4B1-4E9E-E846-8DC3-D162A3596969}" presName="connectorText" presStyleLbl="sibTrans2D1" presStyleIdx="1" presStyleCnt="7"/>
      <dgm:spPr/>
    </dgm:pt>
    <dgm:pt modelId="{CE9AE5F1-87B6-A24E-97EF-FF305BC54C7A}" type="pres">
      <dgm:prSet presAssocID="{AB3CDDAB-0821-2840-962A-15B62FDBC7AA}" presName="node" presStyleLbl="node1" presStyleIdx="2" presStyleCnt="7">
        <dgm:presLayoutVars>
          <dgm:bulletEnabled val="1"/>
        </dgm:presLayoutVars>
      </dgm:prSet>
      <dgm:spPr>
        <a:xfrm>
          <a:off x="4619883" y="3347489"/>
          <a:ext cx="1368918" cy="1368918"/>
        </a:xfrm>
        <a:prstGeom prst="ellipse">
          <a:avLst/>
        </a:prstGeom>
      </dgm:spPr>
    </dgm:pt>
    <dgm:pt modelId="{3BF7FA03-B554-7047-B44C-2A48A0FF93B2}" type="pres">
      <dgm:prSet presAssocID="{176ECE14-FFCD-FE4C-8725-76027F5C4B46}" presName="sibTrans" presStyleLbl="sibTrans2D1" presStyleIdx="2" presStyleCnt="7"/>
      <dgm:spPr/>
    </dgm:pt>
    <dgm:pt modelId="{ADA419C0-C656-6E4D-B110-88465082EB2A}" type="pres">
      <dgm:prSet presAssocID="{176ECE14-FFCD-FE4C-8725-76027F5C4B46}" presName="connectorText" presStyleLbl="sibTrans2D1" presStyleIdx="2" presStyleCnt="7"/>
      <dgm:spPr/>
    </dgm:pt>
    <dgm:pt modelId="{4D0FACBB-CB33-FC4E-A808-CC7DAE02816E}" type="pres">
      <dgm:prSet presAssocID="{F6F3A30B-6B20-CD4D-A5A1-AA47DD7A3F4B}" presName="node" presStyleLbl="node1" presStyleIdx="3" presStyleCnt="7">
        <dgm:presLayoutVars>
          <dgm:bulletEnabled val="1"/>
        </dgm:presLayoutVars>
      </dgm:prSet>
      <dgm:spPr>
        <a:xfrm>
          <a:off x="3338428" y="4954384"/>
          <a:ext cx="1368918" cy="1368918"/>
        </a:xfrm>
        <a:prstGeom prst="ellipse">
          <a:avLst/>
        </a:prstGeom>
      </dgm:spPr>
    </dgm:pt>
    <dgm:pt modelId="{78240F30-86E5-1B48-8470-2C35B207C5F7}" type="pres">
      <dgm:prSet presAssocID="{413EEA21-D30D-9940-8367-E3D31058A8C9}" presName="sibTrans" presStyleLbl="sibTrans2D1" presStyleIdx="3" presStyleCnt="7"/>
      <dgm:spPr/>
    </dgm:pt>
    <dgm:pt modelId="{3E2299FF-063A-834B-8115-5DA7B9266A5C}" type="pres">
      <dgm:prSet presAssocID="{413EEA21-D30D-9940-8367-E3D31058A8C9}" presName="connectorText" presStyleLbl="sibTrans2D1" presStyleIdx="3" presStyleCnt="7"/>
      <dgm:spPr/>
    </dgm:pt>
    <dgm:pt modelId="{968FEA22-42B4-E544-86EC-C77EB6B0933A}" type="pres">
      <dgm:prSet presAssocID="{2B37310A-74A2-8D45-94BD-0130913ED02E}" presName="node" presStyleLbl="node1" presStyleIdx="4" presStyleCnt="7">
        <dgm:presLayoutVars>
          <dgm:bulletEnabled val="1"/>
        </dgm:presLayoutVars>
      </dgm:prSet>
      <dgm:spPr>
        <a:xfrm>
          <a:off x="1283132" y="4954384"/>
          <a:ext cx="1368918" cy="1368918"/>
        </a:xfrm>
        <a:prstGeom prst="ellipse">
          <a:avLst/>
        </a:prstGeom>
      </dgm:spPr>
    </dgm:pt>
    <dgm:pt modelId="{0BD7A8F8-9C7D-7E41-94C4-821E4E230C84}" type="pres">
      <dgm:prSet presAssocID="{DC44B8CF-A266-014E-A16B-354060361580}" presName="sibTrans" presStyleLbl="sibTrans2D1" presStyleIdx="4" presStyleCnt="7"/>
      <dgm:spPr/>
    </dgm:pt>
    <dgm:pt modelId="{F23B65A8-4A4B-674D-9B09-F443733BC935}" type="pres">
      <dgm:prSet presAssocID="{DC44B8CF-A266-014E-A16B-354060361580}" presName="connectorText" presStyleLbl="sibTrans2D1" presStyleIdx="4" presStyleCnt="7"/>
      <dgm:spPr/>
    </dgm:pt>
    <dgm:pt modelId="{B0900591-3102-6F4E-B050-40230D68E456}" type="pres">
      <dgm:prSet presAssocID="{02C502AF-947F-7246-9C82-4A9ABCCFD392}" presName="node" presStyleLbl="node1" presStyleIdx="5" presStyleCnt="7">
        <dgm:presLayoutVars>
          <dgm:bulletEnabled val="1"/>
        </dgm:presLayoutVars>
      </dgm:prSet>
      <dgm:spPr>
        <a:xfrm>
          <a:off x="1677" y="3347489"/>
          <a:ext cx="1368918" cy="1368918"/>
        </a:xfrm>
        <a:prstGeom prst="ellipse">
          <a:avLst/>
        </a:prstGeom>
      </dgm:spPr>
    </dgm:pt>
    <dgm:pt modelId="{C045DC2D-E314-3F48-B382-815ADE5DD2B7}" type="pres">
      <dgm:prSet presAssocID="{7D27F578-1C86-F54F-B77C-A17AF9416276}" presName="sibTrans" presStyleLbl="sibTrans2D1" presStyleIdx="5" presStyleCnt="7"/>
      <dgm:spPr/>
    </dgm:pt>
    <dgm:pt modelId="{EBFEB966-73CE-EB4E-980A-D9EC83658806}" type="pres">
      <dgm:prSet presAssocID="{7D27F578-1C86-F54F-B77C-A17AF9416276}" presName="connectorText" presStyleLbl="sibTrans2D1" presStyleIdx="5" presStyleCnt="7"/>
      <dgm:spPr/>
    </dgm:pt>
    <dgm:pt modelId="{2D5D89E4-5832-734F-971A-76C212F03038}" type="pres">
      <dgm:prSet presAssocID="{14654895-F718-2146-95AB-05F539514429}" presName="node" presStyleLbl="node1" presStyleIdx="6" presStyleCnt="7">
        <dgm:presLayoutVars>
          <dgm:bulletEnabled val="1"/>
        </dgm:presLayoutVars>
      </dgm:prSet>
      <dgm:spPr>
        <a:xfrm>
          <a:off x="459023" y="1343725"/>
          <a:ext cx="1368918" cy="1368918"/>
        </a:xfrm>
        <a:prstGeom prst="ellipse">
          <a:avLst/>
        </a:prstGeom>
      </dgm:spPr>
    </dgm:pt>
    <dgm:pt modelId="{86ADC62E-1C56-4F4D-895B-D9D53A915284}" type="pres">
      <dgm:prSet presAssocID="{95EA0E72-52D7-BF40-AB87-EB49C594A2C0}" presName="sibTrans" presStyleLbl="sibTrans2D1" presStyleIdx="6" presStyleCnt="7"/>
      <dgm:spPr/>
    </dgm:pt>
    <dgm:pt modelId="{C13EF257-13F8-B345-B87B-69B3DF44F190}" type="pres">
      <dgm:prSet presAssocID="{95EA0E72-52D7-BF40-AB87-EB49C594A2C0}" presName="connectorText" presStyleLbl="sibTrans2D1" presStyleIdx="6" presStyleCnt="7"/>
      <dgm:spPr/>
    </dgm:pt>
  </dgm:ptLst>
  <dgm:cxnLst>
    <dgm:cxn modelId="{7F00541B-0FAB-E24D-9C42-A31EDA4EAFF3}" srcId="{86C6A6CE-7883-BF41-88A7-962D358A3FE1}" destId="{14654895-F718-2146-95AB-05F539514429}" srcOrd="6" destOrd="0" parTransId="{30D00376-4649-0546-824E-BC39F44337B3}" sibTransId="{95EA0E72-52D7-BF40-AB87-EB49C594A2C0}"/>
    <dgm:cxn modelId="{676D2223-5A74-3543-8AC5-1373AC6742B7}" type="presOf" srcId="{176ECE14-FFCD-FE4C-8725-76027F5C4B46}" destId="{3BF7FA03-B554-7047-B44C-2A48A0FF93B2}" srcOrd="0" destOrd="0" presId="urn:microsoft.com/office/officeart/2005/8/layout/cycle2"/>
    <dgm:cxn modelId="{1EE73126-4145-4442-B879-8ECDBD2AFC35}" type="presOf" srcId="{BAF5C4B1-4E9E-E846-8DC3-D162A3596969}" destId="{B55D7558-BBB7-044C-8E01-C8C2743EE6E5}" srcOrd="0" destOrd="0" presId="urn:microsoft.com/office/officeart/2005/8/layout/cycle2"/>
    <dgm:cxn modelId="{CFF77E33-196E-C048-A050-68607ADA608C}" srcId="{86C6A6CE-7883-BF41-88A7-962D358A3FE1}" destId="{F6F3A30B-6B20-CD4D-A5A1-AA47DD7A3F4B}" srcOrd="3" destOrd="0" parTransId="{578E31D3-D53F-384E-BDD6-232B9E664BF7}" sibTransId="{413EEA21-D30D-9940-8367-E3D31058A8C9}"/>
    <dgm:cxn modelId="{85BAC73A-58A6-5645-AEFE-EAEAD88D3D4B}" srcId="{86C6A6CE-7883-BF41-88A7-962D358A3FE1}" destId="{0F934AB1-447C-794D-B263-2BF4ED25875B}" srcOrd="1" destOrd="0" parTransId="{FDE22E90-EEE5-D546-AE6F-638DCC9C1FFD}" sibTransId="{BAF5C4B1-4E9E-E846-8DC3-D162A3596969}"/>
    <dgm:cxn modelId="{17BC0047-22D0-0047-AF6F-E2B5633E61C6}" type="presOf" srcId="{14654895-F718-2146-95AB-05F539514429}" destId="{2D5D89E4-5832-734F-971A-76C212F03038}" srcOrd="0" destOrd="0" presId="urn:microsoft.com/office/officeart/2005/8/layout/cycle2"/>
    <dgm:cxn modelId="{F3CE7F47-B351-5341-8E46-A6D0088760F2}" type="presOf" srcId="{567A47A5-56CD-3A43-A013-B080C44FC12E}" destId="{CAFFB823-E61A-3D41-AE18-9C3A17B8DA24}" srcOrd="0" destOrd="0" presId="urn:microsoft.com/office/officeart/2005/8/layout/cycle2"/>
    <dgm:cxn modelId="{CB1FD550-5A1C-854F-9D3B-F3CF949F3765}" type="presOf" srcId="{95EA0E72-52D7-BF40-AB87-EB49C594A2C0}" destId="{C13EF257-13F8-B345-B87B-69B3DF44F190}" srcOrd="1" destOrd="0" presId="urn:microsoft.com/office/officeart/2005/8/layout/cycle2"/>
    <dgm:cxn modelId="{8470DA51-2FBC-C843-9C19-BE8899E8303A}" type="presOf" srcId="{2F272913-213F-8C46-B5E9-EE777CE03F9C}" destId="{69C9D1E0-9AB9-104A-B7A4-2D48D6EC8EC0}" srcOrd="0" destOrd="0" presId="urn:microsoft.com/office/officeart/2005/8/layout/cycle2"/>
    <dgm:cxn modelId="{FA7E3B5C-42B2-8F45-96B7-1B86D09EFA6D}" type="presOf" srcId="{DC44B8CF-A266-014E-A16B-354060361580}" destId="{F23B65A8-4A4B-674D-9B09-F443733BC935}" srcOrd="1" destOrd="0" presId="urn:microsoft.com/office/officeart/2005/8/layout/cycle2"/>
    <dgm:cxn modelId="{369D6965-3A44-3C4B-8B5D-2F0F035ECE72}" srcId="{86C6A6CE-7883-BF41-88A7-962D358A3FE1}" destId="{AB3CDDAB-0821-2840-962A-15B62FDBC7AA}" srcOrd="2" destOrd="0" parTransId="{2C4654A8-B544-0846-9BD4-3F170FDD177F}" sibTransId="{176ECE14-FFCD-FE4C-8725-76027F5C4B46}"/>
    <dgm:cxn modelId="{0B022B68-5780-7B41-A596-AD995782BC06}" type="presOf" srcId="{2F272913-213F-8C46-B5E9-EE777CE03F9C}" destId="{195548DE-7FFD-1C49-AC56-2C4D50EF9B2B}" srcOrd="1" destOrd="0" presId="urn:microsoft.com/office/officeart/2005/8/layout/cycle2"/>
    <dgm:cxn modelId="{12A6CB6C-C7EF-6344-9469-51846BF8A4BA}" type="presOf" srcId="{0F934AB1-447C-794D-B263-2BF4ED25875B}" destId="{35C8157E-AE52-9240-B42F-6FE0E074A0A5}" srcOrd="0" destOrd="0" presId="urn:microsoft.com/office/officeart/2005/8/layout/cycle2"/>
    <dgm:cxn modelId="{72B6E073-AAFD-C646-9DDE-98AA8FC37D2B}" type="presOf" srcId="{BAF5C4B1-4E9E-E846-8DC3-D162A3596969}" destId="{0F2AFF8D-10A4-6D44-8415-B1DBDA45E15D}" srcOrd="1" destOrd="0" presId="urn:microsoft.com/office/officeart/2005/8/layout/cycle2"/>
    <dgm:cxn modelId="{BD95C478-7AAB-254A-A336-C288EC5BF40B}" type="presOf" srcId="{413EEA21-D30D-9940-8367-E3D31058A8C9}" destId="{3E2299FF-063A-834B-8115-5DA7B9266A5C}" srcOrd="1" destOrd="0" presId="urn:microsoft.com/office/officeart/2005/8/layout/cycle2"/>
    <dgm:cxn modelId="{038DBC7B-8541-714C-B19F-312CCBEE7016}" type="presOf" srcId="{F6F3A30B-6B20-CD4D-A5A1-AA47DD7A3F4B}" destId="{4D0FACBB-CB33-FC4E-A808-CC7DAE02816E}" srcOrd="0" destOrd="0" presId="urn:microsoft.com/office/officeart/2005/8/layout/cycle2"/>
    <dgm:cxn modelId="{C6295489-DB6E-FC49-9517-AA72C21B6C8C}" srcId="{86C6A6CE-7883-BF41-88A7-962D358A3FE1}" destId="{567A47A5-56CD-3A43-A013-B080C44FC12E}" srcOrd="0" destOrd="0" parTransId="{6AD34277-5FE1-894D-9DE4-B80FE83D31D7}" sibTransId="{2F272913-213F-8C46-B5E9-EE777CE03F9C}"/>
    <dgm:cxn modelId="{E9F56C89-C142-E048-9614-3164E4AEF687}" type="presOf" srcId="{86C6A6CE-7883-BF41-88A7-962D358A3FE1}" destId="{7AEF8D5D-AA09-8547-8631-B8756FF7E7A2}" srcOrd="0" destOrd="0" presId="urn:microsoft.com/office/officeart/2005/8/layout/cycle2"/>
    <dgm:cxn modelId="{AA4A2596-32A2-2149-89A3-C511EA57222A}" type="presOf" srcId="{176ECE14-FFCD-FE4C-8725-76027F5C4B46}" destId="{ADA419C0-C656-6E4D-B110-88465082EB2A}" srcOrd="1" destOrd="0" presId="urn:microsoft.com/office/officeart/2005/8/layout/cycle2"/>
    <dgm:cxn modelId="{A7C4719B-2FF2-8E43-AC75-D8129140ECCD}" type="presOf" srcId="{95EA0E72-52D7-BF40-AB87-EB49C594A2C0}" destId="{86ADC62E-1C56-4F4D-895B-D9D53A915284}" srcOrd="0" destOrd="0" presId="urn:microsoft.com/office/officeart/2005/8/layout/cycle2"/>
    <dgm:cxn modelId="{FBBEA59B-5A49-484B-AE73-FD75BB54A9E9}" type="presOf" srcId="{7D27F578-1C86-F54F-B77C-A17AF9416276}" destId="{C045DC2D-E314-3F48-B382-815ADE5DD2B7}" srcOrd="0" destOrd="0" presId="urn:microsoft.com/office/officeart/2005/8/layout/cycle2"/>
    <dgm:cxn modelId="{706B9F9F-9A5A-3641-AC7F-D88C676D3DF4}" type="presOf" srcId="{413EEA21-D30D-9940-8367-E3D31058A8C9}" destId="{78240F30-86E5-1B48-8470-2C35B207C5F7}" srcOrd="0" destOrd="0" presId="urn:microsoft.com/office/officeart/2005/8/layout/cycle2"/>
    <dgm:cxn modelId="{4807C0AB-5C77-DB41-8A40-01443C4482A5}" type="presOf" srcId="{2B37310A-74A2-8D45-94BD-0130913ED02E}" destId="{968FEA22-42B4-E544-86EC-C77EB6B0933A}" srcOrd="0" destOrd="0" presId="urn:microsoft.com/office/officeart/2005/8/layout/cycle2"/>
    <dgm:cxn modelId="{947932AE-9BF0-8847-8C23-35CC5FA52224}" srcId="{86C6A6CE-7883-BF41-88A7-962D358A3FE1}" destId="{2B37310A-74A2-8D45-94BD-0130913ED02E}" srcOrd="4" destOrd="0" parTransId="{881A42B9-71D3-5A45-88B0-DDC170E64CA5}" sibTransId="{DC44B8CF-A266-014E-A16B-354060361580}"/>
    <dgm:cxn modelId="{D33A73B8-112C-354A-800C-E566D3B52338}" type="presOf" srcId="{02C502AF-947F-7246-9C82-4A9ABCCFD392}" destId="{B0900591-3102-6F4E-B050-40230D68E456}" srcOrd="0" destOrd="0" presId="urn:microsoft.com/office/officeart/2005/8/layout/cycle2"/>
    <dgm:cxn modelId="{D1B81ACA-4F5F-3247-BB28-825E1F87DA12}" type="presOf" srcId="{7D27F578-1C86-F54F-B77C-A17AF9416276}" destId="{EBFEB966-73CE-EB4E-980A-D9EC83658806}" srcOrd="1" destOrd="0" presId="urn:microsoft.com/office/officeart/2005/8/layout/cycle2"/>
    <dgm:cxn modelId="{ED7174DA-89FE-1040-B4E5-D3D53332C147}" type="presOf" srcId="{AB3CDDAB-0821-2840-962A-15B62FDBC7AA}" destId="{CE9AE5F1-87B6-A24E-97EF-FF305BC54C7A}" srcOrd="0" destOrd="0" presId="urn:microsoft.com/office/officeart/2005/8/layout/cycle2"/>
    <dgm:cxn modelId="{0CE7C9E2-577F-424B-B48E-79FD99C2AA36}" type="presOf" srcId="{DC44B8CF-A266-014E-A16B-354060361580}" destId="{0BD7A8F8-9C7D-7E41-94C4-821E4E230C84}" srcOrd="0" destOrd="0" presId="urn:microsoft.com/office/officeart/2005/8/layout/cycle2"/>
    <dgm:cxn modelId="{B328ACF9-7FDD-5C47-B66F-967EF8014ADB}" srcId="{86C6A6CE-7883-BF41-88A7-962D358A3FE1}" destId="{02C502AF-947F-7246-9C82-4A9ABCCFD392}" srcOrd="5" destOrd="0" parTransId="{A2D30DAB-A845-ED47-B976-AB5B2495E646}" sibTransId="{7D27F578-1C86-F54F-B77C-A17AF9416276}"/>
    <dgm:cxn modelId="{106CF649-5B54-E740-89B9-FEB12FCA9622}" type="presParOf" srcId="{7AEF8D5D-AA09-8547-8631-B8756FF7E7A2}" destId="{CAFFB823-E61A-3D41-AE18-9C3A17B8DA24}" srcOrd="0" destOrd="0" presId="urn:microsoft.com/office/officeart/2005/8/layout/cycle2"/>
    <dgm:cxn modelId="{DE4156D1-8607-B440-9694-AE965454C0AA}" type="presParOf" srcId="{7AEF8D5D-AA09-8547-8631-B8756FF7E7A2}" destId="{69C9D1E0-9AB9-104A-B7A4-2D48D6EC8EC0}" srcOrd="1" destOrd="0" presId="urn:microsoft.com/office/officeart/2005/8/layout/cycle2"/>
    <dgm:cxn modelId="{F663ADE5-44FA-A14F-A37B-69A370A41D20}" type="presParOf" srcId="{69C9D1E0-9AB9-104A-B7A4-2D48D6EC8EC0}" destId="{195548DE-7FFD-1C49-AC56-2C4D50EF9B2B}" srcOrd="0" destOrd="0" presId="urn:microsoft.com/office/officeart/2005/8/layout/cycle2"/>
    <dgm:cxn modelId="{451632F8-2235-CF43-A5D8-E30FD86A0B66}" type="presParOf" srcId="{7AEF8D5D-AA09-8547-8631-B8756FF7E7A2}" destId="{35C8157E-AE52-9240-B42F-6FE0E074A0A5}" srcOrd="2" destOrd="0" presId="urn:microsoft.com/office/officeart/2005/8/layout/cycle2"/>
    <dgm:cxn modelId="{1C93EB5C-701D-AA4B-A47C-F4902334AF6F}" type="presParOf" srcId="{7AEF8D5D-AA09-8547-8631-B8756FF7E7A2}" destId="{B55D7558-BBB7-044C-8E01-C8C2743EE6E5}" srcOrd="3" destOrd="0" presId="urn:microsoft.com/office/officeart/2005/8/layout/cycle2"/>
    <dgm:cxn modelId="{86995BA7-5A47-E249-B069-34C17BEC0DF8}" type="presParOf" srcId="{B55D7558-BBB7-044C-8E01-C8C2743EE6E5}" destId="{0F2AFF8D-10A4-6D44-8415-B1DBDA45E15D}" srcOrd="0" destOrd="0" presId="urn:microsoft.com/office/officeart/2005/8/layout/cycle2"/>
    <dgm:cxn modelId="{6BFB4504-04B5-B442-B880-BAAF1CC9A78B}" type="presParOf" srcId="{7AEF8D5D-AA09-8547-8631-B8756FF7E7A2}" destId="{CE9AE5F1-87B6-A24E-97EF-FF305BC54C7A}" srcOrd="4" destOrd="0" presId="urn:microsoft.com/office/officeart/2005/8/layout/cycle2"/>
    <dgm:cxn modelId="{0FAF42BF-2F5F-7141-8D1C-9AA9D7C9DBC0}" type="presParOf" srcId="{7AEF8D5D-AA09-8547-8631-B8756FF7E7A2}" destId="{3BF7FA03-B554-7047-B44C-2A48A0FF93B2}" srcOrd="5" destOrd="0" presId="urn:microsoft.com/office/officeart/2005/8/layout/cycle2"/>
    <dgm:cxn modelId="{B2249EBA-0EE8-184B-B696-11249D6D0102}" type="presParOf" srcId="{3BF7FA03-B554-7047-B44C-2A48A0FF93B2}" destId="{ADA419C0-C656-6E4D-B110-88465082EB2A}" srcOrd="0" destOrd="0" presId="urn:microsoft.com/office/officeart/2005/8/layout/cycle2"/>
    <dgm:cxn modelId="{A72AD1CC-EB05-5C49-8170-FF0D78FFCA1D}" type="presParOf" srcId="{7AEF8D5D-AA09-8547-8631-B8756FF7E7A2}" destId="{4D0FACBB-CB33-FC4E-A808-CC7DAE02816E}" srcOrd="6" destOrd="0" presId="urn:microsoft.com/office/officeart/2005/8/layout/cycle2"/>
    <dgm:cxn modelId="{2D5555F2-ECBD-8C4D-8251-EA5049995D5F}" type="presParOf" srcId="{7AEF8D5D-AA09-8547-8631-B8756FF7E7A2}" destId="{78240F30-86E5-1B48-8470-2C35B207C5F7}" srcOrd="7" destOrd="0" presId="urn:microsoft.com/office/officeart/2005/8/layout/cycle2"/>
    <dgm:cxn modelId="{EFC24219-8613-A143-8DD5-3DFDD07BB9F0}" type="presParOf" srcId="{78240F30-86E5-1B48-8470-2C35B207C5F7}" destId="{3E2299FF-063A-834B-8115-5DA7B9266A5C}" srcOrd="0" destOrd="0" presId="urn:microsoft.com/office/officeart/2005/8/layout/cycle2"/>
    <dgm:cxn modelId="{C61FE801-652D-C840-8365-6E047D346325}" type="presParOf" srcId="{7AEF8D5D-AA09-8547-8631-B8756FF7E7A2}" destId="{968FEA22-42B4-E544-86EC-C77EB6B0933A}" srcOrd="8" destOrd="0" presId="urn:microsoft.com/office/officeart/2005/8/layout/cycle2"/>
    <dgm:cxn modelId="{671F4622-649C-ED4B-AE1C-4C3CA0AA3444}" type="presParOf" srcId="{7AEF8D5D-AA09-8547-8631-B8756FF7E7A2}" destId="{0BD7A8F8-9C7D-7E41-94C4-821E4E230C84}" srcOrd="9" destOrd="0" presId="urn:microsoft.com/office/officeart/2005/8/layout/cycle2"/>
    <dgm:cxn modelId="{24CA66F7-32E1-184C-914A-E64DB5DAD2F9}" type="presParOf" srcId="{0BD7A8F8-9C7D-7E41-94C4-821E4E230C84}" destId="{F23B65A8-4A4B-674D-9B09-F443733BC935}" srcOrd="0" destOrd="0" presId="urn:microsoft.com/office/officeart/2005/8/layout/cycle2"/>
    <dgm:cxn modelId="{9C69A5E9-38E5-7443-8C80-2656A5C992AB}" type="presParOf" srcId="{7AEF8D5D-AA09-8547-8631-B8756FF7E7A2}" destId="{B0900591-3102-6F4E-B050-40230D68E456}" srcOrd="10" destOrd="0" presId="urn:microsoft.com/office/officeart/2005/8/layout/cycle2"/>
    <dgm:cxn modelId="{5C34E75B-0FEA-7741-8844-3E35B9783432}" type="presParOf" srcId="{7AEF8D5D-AA09-8547-8631-B8756FF7E7A2}" destId="{C045DC2D-E314-3F48-B382-815ADE5DD2B7}" srcOrd="11" destOrd="0" presId="urn:microsoft.com/office/officeart/2005/8/layout/cycle2"/>
    <dgm:cxn modelId="{33CAC43A-56FB-274D-9746-AB05BAD0F55C}" type="presParOf" srcId="{C045DC2D-E314-3F48-B382-815ADE5DD2B7}" destId="{EBFEB966-73CE-EB4E-980A-D9EC83658806}" srcOrd="0" destOrd="0" presId="urn:microsoft.com/office/officeart/2005/8/layout/cycle2"/>
    <dgm:cxn modelId="{E615E5F9-DBCA-F249-88B0-C3F1B7D7740D}" type="presParOf" srcId="{7AEF8D5D-AA09-8547-8631-B8756FF7E7A2}" destId="{2D5D89E4-5832-734F-971A-76C212F03038}" srcOrd="12" destOrd="0" presId="urn:microsoft.com/office/officeart/2005/8/layout/cycle2"/>
    <dgm:cxn modelId="{287747BA-C94B-E744-8678-8C4AE06C7A2B}" type="presParOf" srcId="{7AEF8D5D-AA09-8547-8631-B8756FF7E7A2}" destId="{86ADC62E-1C56-4F4D-895B-D9D53A915284}" srcOrd="13" destOrd="0" presId="urn:microsoft.com/office/officeart/2005/8/layout/cycle2"/>
    <dgm:cxn modelId="{BD473AFA-BA43-7D49-92EC-D8967BF1C4FE}" type="presParOf" srcId="{86ADC62E-1C56-4F4D-895B-D9D53A915284}" destId="{C13EF257-13F8-B345-B87B-69B3DF44F19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6ADC36-EFE4-4F73-A9CD-E359777A658E}"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8857807A-4BA1-477F-8006-8EA347DAD68F}">
      <dgm:prSet/>
      <dgm:spPr/>
      <dgm:t>
        <a:bodyPr/>
        <a:lstStyle/>
        <a:p>
          <a:r>
            <a:rPr lang="en-US" dirty="0"/>
            <a:t>Invest in Essential Services &amp; Businesses</a:t>
          </a:r>
        </a:p>
      </dgm:t>
    </dgm:pt>
    <dgm:pt modelId="{B7766367-7910-4C1A-9893-1683672F9AD5}" type="parTrans" cxnId="{0D509AA3-C3FF-40C3-A76E-6BD5F97B6CC9}">
      <dgm:prSet/>
      <dgm:spPr/>
      <dgm:t>
        <a:bodyPr/>
        <a:lstStyle/>
        <a:p>
          <a:endParaRPr lang="en-US"/>
        </a:p>
      </dgm:t>
    </dgm:pt>
    <dgm:pt modelId="{7A7FE69A-DC5C-494F-A73B-C4482DD7CB55}" type="sibTrans" cxnId="{0D509AA3-C3FF-40C3-A76E-6BD5F97B6CC9}">
      <dgm:prSet/>
      <dgm:spPr/>
      <dgm:t>
        <a:bodyPr/>
        <a:lstStyle/>
        <a:p>
          <a:endParaRPr lang="en-US"/>
        </a:p>
      </dgm:t>
    </dgm:pt>
    <dgm:pt modelId="{4436D596-296D-4C89-8FBA-429AEDF59258}">
      <dgm:prSet/>
      <dgm:spPr/>
      <dgm:t>
        <a:bodyPr/>
        <a:lstStyle/>
        <a:p>
          <a:r>
            <a:rPr lang="en-US" dirty="0"/>
            <a:t>Work Hand in Hand With Town &amp; Community</a:t>
          </a:r>
        </a:p>
      </dgm:t>
    </dgm:pt>
    <dgm:pt modelId="{816EE62C-D410-42DC-8553-7B98F5E8EE26}" type="parTrans" cxnId="{A63E9933-5F42-46D7-9BCA-A6B2F1308144}">
      <dgm:prSet/>
      <dgm:spPr/>
      <dgm:t>
        <a:bodyPr/>
        <a:lstStyle/>
        <a:p>
          <a:endParaRPr lang="en-US"/>
        </a:p>
      </dgm:t>
    </dgm:pt>
    <dgm:pt modelId="{C6CF5770-897B-4A84-82D3-79DED4FADD08}" type="sibTrans" cxnId="{A63E9933-5F42-46D7-9BCA-A6B2F1308144}">
      <dgm:prSet/>
      <dgm:spPr/>
      <dgm:t>
        <a:bodyPr/>
        <a:lstStyle/>
        <a:p>
          <a:endParaRPr lang="en-US"/>
        </a:p>
      </dgm:t>
    </dgm:pt>
    <dgm:pt modelId="{F02EA4A6-EC8A-4C6F-95F2-52AF6A89E80F}">
      <dgm:prSet/>
      <dgm:spPr/>
      <dgm:t>
        <a:bodyPr/>
        <a:lstStyle/>
        <a:p>
          <a:r>
            <a:rPr lang="en-US" dirty="0"/>
            <a:t>Fund via Community Donations Not Taxes</a:t>
          </a:r>
        </a:p>
      </dgm:t>
    </dgm:pt>
    <dgm:pt modelId="{7B2C643F-3E19-480F-9079-8ACAFE665881}" type="parTrans" cxnId="{96A6AD66-A59C-4490-B2BF-8021F3C9B7E2}">
      <dgm:prSet/>
      <dgm:spPr/>
      <dgm:t>
        <a:bodyPr/>
        <a:lstStyle/>
        <a:p>
          <a:endParaRPr lang="en-US"/>
        </a:p>
      </dgm:t>
    </dgm:pt>
    <dgm:pt modelId="{B6F75029-5481-43BD-B081-F56E5ED4BB49}" type="sibTrans" cxnId="{96A6AD66-A59C-4490-B2BF-8021F3C9B7E2}">
      <dgm:prSet/>
      <dgm:spPr/>
      <dgm:t>
        <a:bodyPr/>
        <a:lstStyle/>
        <a:p>
          <a:endParaRPr lang="en-US"/>
        </a:p>
      </dgm:t>
    </dgm:pt>
    <dgm:pt modelId="{D485AC97-707E-F84E-88A6-B5BE6D89FCEB}">
      <dgm:prSet/>
      <dgm:spPr/>
      <dgm:t>
        <a:bodyPr/>
        <a:lstStyle/>
        <a:p>
          <a:r>
            <a:rPr lang="en-US" dirty="0"/>
            <a:t>Financing, Infrastructure &amp; Information</a:t>
          </a:r>
        </a:p>
      </dgm:t>
    </dgm:pt>
    <dgm:pt modelId="{F124074F-EF2C-B74B-8525-BFC8397EA9F6}" type="parTrans" cxnId="{D829A01E-B91D-2F4F-8503-D0ABC75E9504}">
      <dgm:prSet/>
      <dgm:spPr/>
      <dgm:t>
        <a:bodyPr/>
        <a:lstStyle/>
        <a:p>
          <a:endParaRPr lang="en-US"/>
        </a:p>
      </dgm:t>
    </dgm:pt>
    <dgm:pt modelId="{A154E752-111E-6540-B7E2-D4E07B0C1DC9}" type="sibTrans" cxnId="{D829A01E-B91D-2F4F-8503-D0ABC75E9504}">
      <dgm:prSet/>
      <dgm:spPr/>
      <dgm:t>
        <a:bodyPr/>
        <a:lstStyle/>
        <a:p>
          <a:endParaRPr lang="en-US"/>
        </a:p>
      </dgm:t>
    </dgm:pt>
    <dgm:pt modelId="{7F37B3CE-F9AB-374D-9014-9E10B7596B7A}">
      <dgm:prSet/>
      <dgm:spPr/>
      <dgm:t>
        <a:bodyPr/>
        <a:lstStyle/>
        <a:p>
          <a:r>
            <a:rPr lang="en-US" dirty="0"/>
            <a:t>Promote Islesboro &amp; Its Economic Sustainability</a:t>
          </a:r>
        </a:p>
      </dgm:t>
    </dgm:pt>
    <dgm:pt modelId="{735DE65E-08AA-7D4A-AE7D-8CEDA1B9CED6}" type="parTrans" cxnId="{305621A5-3790-D24C-BBBD-FFD47A77D9A6}">
      <dgm:prSet/>
      <dgm:spPr/>
      <dgm:t>
        <a:bodyPr/>
        <a:lstStyle/>
        <a:p>
          <a:endParaRPr lang="en-US"/>
        </a:p>
      </dgm:t>
    </dgm:pt>
    <dgm:pt modelId="{EAE6FD72-E1ED-2D4D-B02D-54DC57E3D839}" type="sibTrans" cxnId="{305621A5-3790-D24C-BBBD-FFD47A77D9A6}">
      <dgm:prSet/>
      <dgm:spPr/>
      <dgm:t>
        <a:bodyPr/>
        <a:lstStyle/>
        <a:p>
          <a:endParaRPr lang="en-US"/>
        </a:p>
      </dgm:t>
    </dgm:pt>
    <dgm:pt modelId="{B92CE25A-FE98-9140-B327-4031B69ABB54}">
      <dgm:prSet/>
      <dgm:spPr/>
      <dgm:t>
        <a:bodyPr/>
        <a:lstStyle/>
        <a:p>
          <a:r>
            <a:rPr lang="en-US"/>
            <a:t>Form </a:t>
          </a:r>
          <a:r>
            <a:rPr lang="en-US" dirty="0"/>
            <a:t>an </a:t>
          </a:r>
          <a:r>
            <a:rPr lang="en-US" i="1" dirty="0"/>
            <a:t>Economic Development Corporation</a:t>
          </a:r>
          <a:endParaRPr lang="en-US" dirty="0"/>
        </a:p>
      </dgm:t>
    </dgm:pt>
    <dgm:pt modelId="{1900CC4F-63D1-EC44-A09D-778AC367C0A8}" type="parTrans" cxnId="{3DB26A37-AD0B-DD4F-9E3D-91F49E40842A}">
      <dgm:prSet/>
      <dgm:spPr/>
      <dgm:t>
        <a:bodyPr/>
        <a:lstStyle/>
        <a:p>
          <a:endParaRPr lang="en-US"/>
        </a:p>
      </dgm:t>
    </dgm:pt>
    <dgm:pt modelId="{9360EB1E-8E5E-EF41-8E1D-F4A9A4583DEF}" type="sibTrans" cxnId="{3DB26A37-AD0B-DD4F-9E3D-91F49E40842A}">
      <dgm:prSet/>
      <dgm:spPr/>
      <dgm:t>
        <a:bodyPr/>
        <a:lstStyle/>
        <a:p>
          <a:endParaRPr lang="en-US"/>
        </a:p>
      </dgm:t>
    </dgm:pt>
    <dgm:pt modelId="{E237A714-D83D-164E-A1EC-8E4E0805605D}">
      <dgm:prSet/>
      <dgm:spPr/>
      <dgm:t>
        <a:bodyPr/>
        <a:lstStyle/>
        <a:p>
          <a:r>
            <a:rPr lang="en-US" dirty="0"/>
            <a:t>Look to Improve Vitality, Full-time On-island Jobs &amp; Families </a:t>
          </a:r>
        </a:p>
      </dgm:t>
    </dgm:pt>
    <dgm:pt modelId="{CADFBE59-8C9D-534A-85D0-E85C766041A2}" type="parTrans" cxnId="{2748881D-4501-3D49-8583-BB4ABC779A92}">
      <dgm:prSet/>
      <dgm:spPr/>
      <dgm:t>
        <a:bodyPr/>
        <a:lstStyle/>
        <a:p>
          <a:endParaRPr lang="en-US"/>
        </a:p>
      </dgm:t>
    </dgm:pt>
    <dgm:pt modelId="{FEA62EEC-81D3-C649-9559-E8E53FBDB7BD}" type="sibTrans" cxnId="{2748881D-4501-3D49-8583-BB4ABC779A92}">
      <dgm:prSet/>
      <dgm:spPr/>
      <dgm:t>
        <a:bodyPr/>
        <a:lstStyle/>
        <a:p>
          <a:endParaRPr lang="en-US"/>
        </a:p>
      </dgm:t>
    </dgm:pt>
    <dgm:pt modelId="{20B1A413-9E56-7E46-8C12-4D2550E42607}" type="pres">
      <dgm:prSet presAssocID="{046ADC36-EFE4-4F73-A9CD-E359777A658E}" presName="linear" presStyleCnt="0">
        <dgm:presLayoutVars>
          <dgm:dir/>
          <dgm:animLvl val="lvl"/>
          <dgm:resizeHandles val="exact"/>
        </dgm:presLayoutVars>
      </dgm:prSet>
      <dgm:spPr/>
    </dgm:pt>
    <dgm:pt modelId="{C3FD84FF-B8A2-424E-9393-3427A4AD0001}" type="pres">
      <dgm:prSet presAssocID="{8857807A-4BA1-477F-8006-8EA347DAD68F}" presName="parentLin" presStyleCnt="0"/>
      <dgm:spPr/>
    </dgm:pt>
    <dgm:pt modelId="{8F2E2C69-1771-9141-8CC4-3F6DC7B7F256}" type="pres">
      <dgm:prSet presAssocID="{8857807A-4BA1-477F-8006-8EA347DAD68F}" presName="parentLeftMargin" presStyleLbl="node1" presStyleIdx="0" presStyleCnt="4"/>
      <dgm:spPr/>
    </dgm:pt>
    <dgm:pt modelId="{2709B9D2-A117-D449-AC7E-9931AF479874}" type="pres">
      <dgm:prSet presAssocID="{8857807A-4BA1-477F-8006-8EA347DAD68F}" presName="parentText" presStyleLbl="node1" presStyleIdx="0" presStyleCnt="4">
        <dgm:presLayoutVars>
          <dgm:chMax val="0"/>
          <dgm:bulletEnabled val="1"/>
        </dgm:presLayoutVars>
      </dgm:prSet>
      <dgm:spPr/>
    </dgm:pt>
    <dgm:pt modelId="{F1A68ACF-1575-F34D-9543-8C32B851A03B}" type="pres">
      <dgm:prSet presAssocID="{8857807A-4BA1-477F-8006-8EA347DAD68F}" presName="negativeSpace" presStyleCnt="0"/>
      <dgm:spPr/>
    </dgm:pt>
    <dgm:pt modelId="{8D22C0D2-1C32-FA49-8952-D364FBDDBD92}" type="pres">
      <dgm:prSet presAssocID="{8857807A-4BA1-477F-8006-8EA347DAD68F}" presName="childText" presStyleLbl="conFgAcc1" presStyleIdx="0" presStyleCnt="4">
        <dgm:presLayoutVars>
          <dgm:bulletEnabled val="1"/>
        </dgm:presLayoutVars>
      </dgm:prSet>
      <dgm:spPr/>
    </dgm:pt>
    <dgm:pt modelId="{4B7BCC16-3B5E-A24A-95C8-4862EC42A864}" type="pres">
      <dgm:prSet presAssocID="{7A7FE69A-DC5C-494F-A73B-C4482DD7CB55}" presName="spaceBetweenRectangles" presStyleCnt="0"/>
      <dgm:spPr/>
    </dgm:pt>
    <dgm:pt modelId="{256F749B-8236-3F42-A8F8-A2849DEAF11C}" type="pres">
      <dgm:prSet presAssocID="{B92CE25A-FE98-9140-B327-4031B69ABB54}" presName="parentLin" presStyleCnt="0"/>
      <dgm:spPr/>
    </dgm:pt>
    <dgm:pt modelId="{64BBFC61-138B-E543-BBF9-3E7BE6474143}" type="pres">
      <dgm:prSet presAssocID="{B92CE25A-FE98-9140-B327-4031B69ABB54}" presName="parentLeftMargin" presStyleLbl="node1" presStyleIdx="0" presStyleCnt="4"/>
      <dgm:spPr/>
    </dgm:pt>
    <dgm:pt modelId="{A7CC702E-F272-B542-918D-408EA4D7F119}" type="pres">
      <dgm:prSet presAssocID="{B92CE25A-FE98-9140-B327-4031B69ABB54}" presName="parentText" presStyleLbl="node1" presStyleIdx="1" presStyleCnt="4">
        <dgm:presLayoutVars>
          <dgm:chMax val="0"/>
          <dgm:bulletEnabled val="1"/>
        </dgm:presLayoutVars>
      </dgm:prSet>
      <dgm:spPr/>
    </dgm:pt>
    <dgm:pt modelId="{A609162F-F960-914C-87AF-80B2B32F5468}" type="pres">
      <dgm:prSet presAssocID="{B92CE25A-FE98-9140-B327-4031B69ABB54}" presName="negativeSpace" presStyleCnt="0"/>
      <dgm:spPr/>
    </dgm:pt>
    <dgm:pt modelId="{A41C85E0-46B8-8343-A923-0998BDC3FDF4}" type="pres">
      <dgm:prSet presAssocID="{B92CE25A-FE98-9140-B327-4031B69ABB54}" presName="childText" presStyleLbl="conFgAcc1" presStyleIdx="1" presStyleCnt="4">
        <dgm:presLayoutVars>
          <dgm:bulletEnabled val="1"/>
        </dgm:presLayoutVars>
      </dgm:prSet>
      <dgm:spPr/>
    </dgm:pt>
    <dgm:pt modelId="{5122E435-6EEF-7C49-815A-E933B761074E}" type="pres">
      <dgm:prSet presAssocID="{9360EB1E-8E5E-EF41-8E1D-F4A9A4583DEF}" presName="spaceBetweenRectangles" presStyleCnt="0"/>
      <dgm:spPr/>
    </dgm:pt>
    <dgm:pt modelId="{571334C7-6B06-DD47-A910-BD545C3382CD}" type="pres">
      <dgm:prSet presAssocID="{F02EA4A6-EC8A-4C6F-95F2-52AF6A89E80F}" presName="parentLin" presStyleCnt="0"/>
      <dgm:spPr/>
    </dgm:pt>
    <dgm:pt modelId="{E1B3A7FE-F6E3-1146-8111-E241A98213C7}" type="pres">
      <dgm:prSet presAssocID="{F02EA4A6-EC8A-4C6F-95F2-52AF6A89E80F}" presName="parentLeftMargin" presStyleLbl="node1" presStyleIdx="1" presStyleCnt="4"/>
      <dgm:spPr/>
    </dgm:pt>
    <dgm:pt modelId="{3990290C-42D0-1B43-916C-CC59F2EA8845}" type="pres">
      <dgm:prSet presAssocID="{F02EA4A6-EC8A-4C6F-95F2-52AF6A89E80F}" presName="parentText" presStyleLbl="node1" presStyleIdx="2" presStyleCnt="4">
        <dgm:presLayoutVars>
          <dgm:chMax val="0"/>
          <dgm:bulletEnabled val="1"/>
        </dgm:presLayoutVars>
      </dgm:prSet>
      <dgm:spPr/>
    </dgm:pt>
    <dgm:pt modelId="{2A90D114-AD12-C646-8C96-021B941975B8}" type="pres">
      <dgm:prSet presAssocID="{F02EA4A6-EC8A-4C6F-95F2-52AF6A89E80F}" presName="negativeSpace" presStyleCnt="0"/>
      <dgm:spPr/>
    </dgm:pt>
    <dgm:pt modelId="{F1866222-BBDE-7649-A1FF-B4EC31DA4950}" type="pres">
      <dgm:prSet presAssocID="{F02EA4A6-EC8A-4C6F-95F2-52AF6A89E80F}" presName="childText" presStyleLbl="conFgAcc1" presStyleIdx="2" presStyleCnt="4">
        <dgm:presLayoutVars>
          <dgm:bulletEnabled val="1"/>
        </dgm:presLayoutVars>
      </dgm:prSet>
      <dgm:spPr/>
    </dgm:pt>
    <dgm:pt modelId="{1EBDCBF0-26EF-1446-9D31-70D4E85851ED}" type="pres">
      <dgm:prSet presAssocID="{B6F75029-5481-43BD-B081-F56E5ED4BB49}" presName="spaceBetweenRectangles" presStyleCnt="0"/>
      <dgm:spPr/>
    </dgm:pt>
    <dgm:pt modelId="{3AC7CD62-CA0F-CC42-A65C-B4D48A2E52EF}" type="pres">
      <dgm:prSet presAssocID="{E237A714-D83D-164E-A1EC-8E4E0805605D}" presName="parentLin" presStyleCnt="0"/>
      <dgm:spPr/>
    </dgm:pt>
    <dgm:pt modelId="{881250D2-5A4F-7844-9364-A9B077B572AC}" type="pres">
      <dgm:prSet presAssocID="{E237A714-D83D-164E-A1EC-8E4E0805605D}" presName="parentLeftMargin" presStyleLbl="node1" presStyleIdx="2" presStyleCnt="4"/>
      <dgm:spPr/>
    </dgm:pt>
    <dgm:pt modelId="{B22913AC-55F3-3A40-B960-20FD31D14069}" type="pres">
      <dgm:prSet presAssocID="{E237A714-D83D-164E-A1EC-8E4E0805605D}" presName="parentText" presStyleLbl="node1" presStyleIdx="3" presStyleCnt="4">
        <dgm:presLayoutVars>
          <dgm:chMax val="0"/>
          <dgm:bulletEnabled val="1"/>
        </dgm:presLayoutVars>
      </dgm:prSet>
      <dgm:spPr/>
    </dgm:pt>
    <dgm:pt modelId="{2D004642-0514-EA40-AAFF-B6DF976129D6}" type="pres">
      <dgm:prSet presAssocID="{E237A714-D83D-164E-A1EC-8E4E0805605D}" presName="negativeSpace" presStyleCnt="0"/>
      <dgm:spPr/>
    </dgm:pt>
    <dgm:pt modelId="{A6576729-2607-A249-B36F-96B7FD3985E2}" type="pres">
      <dgm:prSet presAssocID="{E237A714-D83D-164E-A1EC-8E4E0805605D}" presName="childText" presStyleLbl="conFgAcc1" presStyleIdx="3" presStyleCnt="4">
        <dgm:presLayoutVars>
          <dgm:bulletEnabled val="1"/>
        </dgm:presLayoutVars>
      </dgm:prSet>
      <dgm:spPr/>
    </dgm:pt>
  </dgm:ptLst>
  <dgm:cxnLst>
    <dgm:cxn modelId="{B9608D0F-A6D1-A24C-A6F3-4C2807FE775C}" type="presOf" srcId="{7F37B3CE-F9AB-374D-9014-9E10B7596B7A}" destId="{8D22C0D2-1C32-FA49-8952-D364FBDDBD92}" srcOrd="0" destOrd="1" presId="urn:microsoft.com/office/officeart/2005/8/layout/list1"/>
    <dgm:cxn modelId="{98C57916-EA10-0B49-949D-554EEDBF6585}" type="presOf" srcId="{F02EA4A6-EC8A-4C6F-95F2-52AF6A89E80F}" destId="{3990290C-42D0-1B43-916C-CC59F2EA8845}" srcOrd="1" destOrd="0" presId="urn:microsoft.com/office/officeart/2005/8/layout/list1"/>
    <dgm:cxn modelId="{A52D1818-C48C-214C-B112-EA4362903DE4}" type="presOf" srcId="{E237A714-D83D-164E-A1EC-8E4E0805605D}" destId="{881250D2-5A4F-7844-9364-A9B077B572AC}" srcOrd="0" destOrd="0" presId="urn:microsoft.com/office/officeart/2005/8/layout/list1"/>
    <dgm:cxn modelId="{2748881D-4501-3D49-8583-BB4ABC779A92}" srcId="{046ADC36-EFE4-4F73-A9CD-E359777A658E}" destId="{E237A714-D83D-164E-A1EC-8E4E0805605D}" srcOrd="3" destOrd="0" parTransId="{CADFBE59-8C9D-534A-85D0-E85C766041A2}" sibTransId="{FEA62EEC-81D3-C649-9559-E8E53FBDB7BD}"/>
    <dgm:cxn modelId="{D829A01E-B91D-2F4F-8503-D0ABC75E9504}" srcId="{8857807A-4BA1-477F-8006-8EA347DAD68F}" destId="{D485AC97-707E-F84E-88A6-B5BE6D89FCEB}" srcOrd="0" destOrd="0" parTransId="{F124074F-EF2C-B74B-8525-BFC8397EA9F6}" sibTransId="{A154E752-111E-6540-B7E2-D4E07B0C1DC9}"/>
    <dgm:cxn modelId="{88A02B26-7EE5-7046-97E6-D4E895C18062}" type="presOf" srcId="{B92CE25A-FE98-9140-B327-4031B69ABB54}" destId="{64BBFC61-138B-E543-BBF9-3E7BE6474143}" srcOrd="0" destOrd="0" presId="urn:microsoft.com/office/officeart/2005/8/layout/list1"/>
    <dgm:cxn modelId="{A63E9933-5F42-46D7-9BCA-A6B2F1308144}" srcId="{B92CE25A-FE98-9140-B327-4031B69ABB54}" destId="{4436D596-296D-4C89-8FBA-429AEDF59258}" srcOrd="0" destOrd="0" parTransId="{816EE62C-D410-42DC-8553-7B98F5E8EE26}" sibTransId="{C6CF5770-897B-4A84-82D3-79DED4FADD08}"/>
    <dgm:cxn modelId="{3DB26A37-AD0B-DD4F-9E3D-91F49E40842A}" srcId="{046ADC36-EFE4-4F73-A9CD-E359777A658E}" destId="{B92CE25A-FE98-9140-B327-4031B69ABB54}" srcOrd="1" destOrd="0" parTransId="{1900CC4F-63D1-EC44-A09D-778AC367C0A8}" sibTransId="{9360EB1E-8E5E-EF41-8E1D-F4A9A4583DEF}"/>
    <dgm:cxn modelId="{A80B9E58-29D3-7747-B720-DC1BBC112FAD}" type="presOf" srcId="{8857807A-4BA1-477F-8006-8EA347DAD68F}" destId="{2709B9D2-A117-D449-AC7E-9931AF479874}" srcOrd="1" destOrd="0" presId="urn:microsoft.com/office/officeart/2005/8/layout/list1"/>
    <dgm:cxn modelId="{96A6AD66-A59C-4490-B2BF-8021F3C9B7E2}" srcId="{046ADC36-EFE4-4F73-A9CD-E359777A658E}" destId="{F02EA4A6-EC8A-4C6F-95F2-52AF6A89E80F}" srcOrd="2" destOrd="0" parTransId="{7B2C643F-3E19-480F-9079-8ACAFE665881}" sibTransId="{B6F75029-5481-43BD-B081-F56E5ED4BB49}"/>
    <dgm:cxn modelId="{7C3AB766-C848-A140-923E-C78237066066}" type="presOf" srcId="{8857807A-4BA1-477F-8006-8EA347DAD68F}" destId="{8F2E2C69-1771-9141-8CC4-3F6DC7B7F256}" srcOrd="0" destOrd="0" presId="urn:microsoft.com/office/officeart/2005/8/layout/list1"/>
    <dgm:cxn modelId="{38A90678-1C9B-244C-AA7A-7BE30BEC6C50}" type="presOf" srcId="{4436D596-296D-4C89-8FBA-429AEDF59258}" destId="{A41C85E0-46B8-8343-A923-0998BDC3FDF4}" srcOrd="0" destOrd="0" presId="urn:microsoft.com/office/officeart/2005/8/layout/list1"/>
    <dgm:cxn modelId="{443D957B-BED7-0546-81AC-362AFEAB4971}" type="presOf" srcId="{D485AC97-707E-F84E-88A6-B5BE6D89FCEB}" destId="{8D22C0D2-1C32-FA49-8952-D364FBDDBD92}" srcOrd="0" destOrd="0" presId="urn:microsoft.com/office/officeart/2005/8/layout/list1"/>
    <dgm:cxn modelId="{BC907A99-0F60-F042-848D-8220F3E1AEB6}" type="presOf" srcId="{F02EA4A6-EC8A-4C6F-95F2-52AF6A89E80F}" destId="{E1B3A7FE-F6E3-1146-8111-E241A98213C7}" srcOrd="0" destOrd="0" presId="urn:microsoft.com/office/officeart/2005/8/layout/list1"/>
    <dgm:cxn modelId="{0D509AA3-C3FF-40C3-A76E-6BD5F97B6CC9}" srcId="{046ADC36-EFE4-4F73-A9CD-E359777A658E}" destId="{8857807A-4BA1-477F-8006-8EA347DAD68F}" srcOrd="0" destOrd="0" parTransId="{B7766367-7910-4C1A-9893-1683672F9AD5}" sibTransId="{7A7FE69A-DC5C-494F-A73B-C4482DD7CB55}"/>
    <dgm:cxn modelId="{305621A5-3790-D24C-BBBD-FFD47A77D9A6}" srcId="{8857807A-4BA1-477F-8006-8EA347DAD68F}" destId="{7F37B3CE-F9AB-374D-9014-9E10B7596B7A}" srcOrd="1" destOrd="0" parTransId="{735DE65E-08AA-7D4A-AE7D-8CEDA1B9CED6}" sibTransId="{EAE6FD72-E1ED-2D4D-B02D-54DC57E3D839}"/>
    <dgm:cxn modelId="{1F073FB5-76D6-2049-98F6-82F32F46F271}" type="presOf" srcId="{E237A714-D83D-164E-A1EC-8E4E0805605D}" destId="{B22913AC-55F3-3A40-B960-20FD31D14069}" srcOrd="1" destOrd="0" presId="urn:microsoft.com/office/officeart/2005/8/layout/list1"/>
    <dgm:cxn modelId="{2EB6D4BC-6421-6146-82AC-0B778068084E}" type="presOf" srcId="{046ADC36-EFE4-4F73-A9CD-E359777A658E}" destId="{20B1A413-9E56-7E46-8C12-4D2550E42607}" srcOrd="0" destOrd="0" presId="urn:microsoft.com/office/officeart/2005/8/layout/list1"/>
    <dgm:cxn modelId="{53F16AC1-A802-2346-9654-935E79345F78}" type="presOf" srcId="{B92CE25A-FE98-9140-B327-4031B69ABB54}" destId="{A7CC702E-F272-B542-918D-408EA4D7F119}" srcOrd="1" destOrd="0" presId="urn:microsoft.com/office/officeart/2005/8/layout/list1"/>
    <dgm:cxn modelId="{81995121-03AA-1C48-A99A-97ACEB64343C}" type="presParOf" srcId="{20B1A413-9E56-7E46-8C12-4D2550E42607}" destId="{C3FD84FF-B8A2-424E-9393-3427A4AD0001}" srcOrd="0" destOrd="0" presId="urn:microsoft.com/office/officeart/2005/8/layout/list1"/>
    <dgm:cxn modelId="{C338F322-1223-B34D-B4BC-319FBB1B5005}" type="presParOf" srcId="{C3FD84FF-B8A2-424E-9393-3427A4AD0001}" destId="{8F2E2C69-1771-9141-8CC4-3F6DC7B7F256}" srcOrd="0" destOrd="0" presId="urn:microsoft.com/office/officeart/2005/8/layout/list1"/>
    <dgm:cxn modelId="{E9B2EC81-C6E7-C544-9C3F-E2032436480B}" type="presParOf" srcId="{C3FD84FF-B8A2-424E-9393-3427A4AD0001}" destId="{2709B9D2-A117-D449-AC7E-9931AF479874}" srcOrd="1" destOrd="0" presId="urn:microsoft.com/office/officeart/2005/8/layout/list1"/>
    <dgm:cxn modelId="{EA0B42B6-365B-3F4F-8280-07AA02AB5355}" type="presParOf" srcId="{20B1A413-9E56-7E46-8C12-4D2550E42607}" destId="{F1A68ACF-1575-F34D-9543-8C32B851A03B}" srcOrd="1" destOrd="0" presId="urn:microsoft.com/office/officeart/2005/8/layout/list1"/>
    <dgm:cxn modelId="{A8326773-F71A-7643-9F21-0D8CEFAA5A6D}" type="presParOf" srcId="{20B1A413-9E56-7E46-8C12-4D2550E42607}" destId="{8D22C0D2-1C32-FA49-8952-D364FBDDBD92}" srcOrd="2" destOrd="0" presId="urn:microsoft.com/office/officeart/2005/8/layout/list1"/>
    <dgm:cxn modelId="{4E6549D8-C8AA-4C48-A477-8C380456A060}" type="presParOf" srcId="{20B1A413-9E56-7E46-8C12-4D2550E42607}" destId="{4B7BCC16-3B5E-A24A-95C8-4862EC42A864}" srcOrd="3" destOrd="0" presId="urn:microsoft.com/office/officeart/2005/8/layout/list1"/>
    <dgm:cxn modelId="{CC31C2AB-E06B-7A45-8336-D96CA6F0D1D2}" type="presParOf" srcId="{20B1A413-9E56-7E46-8C12-4D2550E42607}" destId="{256F749B-8236-3F42-A8F8-A2849DEAF11C}" srcOrd="4" destOrd="0" presId="urn:microsoft.com/office/officeart/2005/8/layout/list1"/>
    <dgm:cxn modelId="{E0E785C4-E18F-4344-94BE-AB5887EA1E0D}" type="presParOf" srcId="{256F749B-8236-3F42-A8F8-A2849DEAF11C}" destId="{64BBFC61-138B-E543-BBF9-3E7BE6474143}" srcOrd="0" destOrd="0" presId="urn:microsoft.com/office/officeart/2005/8/layout/list1"/>
    <dgm:cxn modelId="{6165C1CA-CEA0-C040-9B16-F7D299132583}" type="presParOf" srcId="{256F749B-8236-3F42-A8F8-A2849DEAF11C}" destId="{A7CC702E-F272-B542-918D-408EA4D7F119}" srcOrd="1" destOrd="0" presId="urn:microsoft.com/office/officeart/2005/8/layout/list1"/>
    <dgm:cxn modelId="{6182A131-924D-7247-AB35-AE044CDF264B}" type="presParOf" srcId="{20B1A413-9E56-7E46-8C12-4D2550E42607}" destId="{A609162F-F960-914C-87AF-80B2B32F5468}" srcOrd="5" destOrd="0" presId="urn:microsoft.com/office/officeart/2005/8/layout/list1"/>
    <dgm:cxn modelId="{A1DA5F33-1783-074D-BAEF-378F5D400EA8}" type="presParOf" srcId="{20B1A413-9E56-7E46-8C12-4D2550E42607}" destId="{A41C85E0-46B8-8343-A923-0998BDC3FDF4}" srcOrd="6" destOrd="0" presId="urn:microsoft.com/office/officeart/2005/8/layout/list1"/>
    <dgm:cxn modelId="{BC58F20E-211B-3847-BD95-04D21C5AE8A9}" type="presParOf" srcId="{20B1A413-9E56-7E46-8C12-4D2550E42607}" destId="{5122E435-6EEF-7C49-815A-E933B761074E}" srcOrd="7" destOrd="0" presId="urn:microsoft.com/office/officeart/2005/8/layout/list1"/>
    <dgm:cxn modelId="{0FF54D84-9907-A145-A12D-701F47F8D6EC}" type="presParOf" srcId="{20B1A413-9E56-7E46-8C12-4D2550E42607}" destId="{571334C7-6B06-DD47-A910-BD545C3382CD}" srcOrd="8" destOrd="0" presId="urn:microsoft.com/office/officeart/2005/8/layout/list1"/>
    <dgm:cxn modelId="{3895DAAA-CC48-B849-B9FB-AA2568A4306D}" type="presParOf" srcId="{571334C7-6B06-DD47-A910-BD545C3382CD}" destId="{E1B3A7FE-F6E3-1146-8111-E241A98213C7}" srcOrd="0" destOrd="0" presId="urn:microsoft.com/office/officeart/2005/8/layout/list1"/>
    <dgm:cxn modelId="{010D4628-5755-BA4E-AF34-5409EF67EE50}" type="presParOf" srcId="{571334C7-6B06-DD47-A910-BD545C3382CD}" destId="{3990290C-42D0-1B43-916C-CC59F2EA8845}" srcOrd="1" destOrd="0" presId="urn:microsoft.com/office/officeart/2005/8/layout/list1"/>
    <dgm:cxn modelId="{B92B8194-A988-2F42-929D-85B083931EF7}" type="presParOf" srcId="{20B1A413-9E56-7E46-8C12-4D2550E42607}" destId="{2A90D114-AD12-C646-8C96-021B941975B8}" srcOrd="9" destOrd="0" presId="urn:microsoft.com/office/officeart/2005/8/layout/list1"/>
    <dgm:cxn modelId="{DA0FF995-9A0E-154F-8C8B-0158D00E39F5}" type="presParOf" srcId="{20B1A413-9E56-7E46-8C12-4D2550E42607}" destId="{F1866222-BBDE-7649-A1FF-B4EC31DA4950}" srcOrd="10" destOrd="0" presId="urn:microsoft.com/office/officeart/2005/8/layout/list1"/>
    <dgm:cxn modelId="{BEF05FE5-120F-2A46-A070-8321BFD6FDC7}" type="presParOf" srcId="{20B1A413-9E56-7E46-8C12-4D2550E42607}" destId="{1EBDCBF0-26EF-1446-9D31-70D4E85851ED}" srcOrd="11" destOrd="0" presId="urn:microsoft.com/office/officeart/2005/8/layout/list1"/>
    <dgm:cxn modelId="{78C4D96B-B982-3E4E-927D-EB47B2B91C3D}" type="presParOf" srcId="{20B1A413-9E56-7E46-8C12-4D2550E42607}" destId="{3AC7CD62-CA0F-CC42-A65C-B4D48A2E52EF}" srcOrd="12" destOrd="0" presId="urn:microsoft.com/office/officeart/2005/8/layout/list1"/>
    <dgm:cxn modelId="{8F9C46F4-A70E-2B47-B078-7F2B1F9AB759}" type="presParOf" srcId="{3AC7CD62-CA0F-CC42-A65C-B4D48A2E52EF}" destId="{881250D2-5A4F-7844-9364-A9B077B572AC}" srcOrd="0" destOrd="0" presId="urn:microsoft.com/office/officeart/2005/8/layout/list1"/>
    <dgm:cxn modelId="{72B4C592-4934-BD40-B818-406E16B26F0D}" type="presParOf" srcId="{3AC7CD62-CA0F-CC42-A65C-B4D48A2E52EF}" destId="{B22913AC-55F3-3A40-B960-20FD31D14069}" srcOrd="1" destOrd="0" presId="urn:microsoft.com/office/officeart/2005/8/layout/list1"/>
    <dgm:cxn modelId="{9423EB93-D0C2-6D42-8B59-C447412A0F74}" type="presParOf" srcId="{20B1A413-9E56-7E46-8C12-4D2550E42607}" destId="{2D004642-0514-EA40-AAFF-B6DF976129D6}" srcOrd="13" destOrd="0" presId="urn:microsoft.com/office/officeart/2005/8/layout/list1"/>
    <dgm:cxn modelId="{E0278DE1-1B0D-BE4F-A185-A41F7BF69501}" type="presParOf" srcId="{20B1A413-9E56-7E46-8C12-4D2550E42607}" destId="{A6576729-2607-A249-B36F-96B7FD3985E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F46405-61C5-424D-959F-6E6F952069A6}"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61C0072F-10C9-45F3-8242-6B2590654347}">
      <dgm:prSet/>
      <dgm:spPr/>
      <dgm:t>
        <a:bodyPr/>
        <a:lstStyle/>
        <a:p>
          <a:r>
            <a:rPr lang="en-US" i="1" dirty="0"/>
            <a:t>“Be a catalyst for the essential services and businesses that will serve to improve the viability and sustainability of the Islesboro community for both full-time and seasonal residents.”</a:t>
          </a:r>
          <a:endParaRPr lang="en-US" dirty="0"/>
        </a:p>
      </dgm:t>
    </dgm:pt>
    <dgm:pt modelId="{CB153D6D-309B-411A-949C-0D7D45C4C537}" type="parTrans" cxnId="{07909E82-27D7-4CFA-8873-C9566BD6273E}">
      <dgm:prSet/>
      <dgm:spPr/>
      <dgm:t>
        <a:bodyPr/>
        <a:lstStyle/>
        <a:p>
          <a:endParaRPr lang="en-US"/>
        </a:p>
      </dgm:t>
    </dgm:pt>
    <dgm:pt modelId="{AA40F2D8-B211-4284-BB84-B59433DD0564}" type="sibTrans" cxnId="{07909E82-27D7-4CFA-8873-C9566BD6273E}">
      <dgm:prSet/>
      <dgm:spPr/>
      <dgm:t>
        <a:bodyPr/>
        <a:lstStyle/>
        <a:p>
          <a:endParaRPr lang="en-US"/>
        </a:p>
      </dgm:t>
    </dgm:pt>
    <dgm:pt modelId="{8EF482AE-C601-4801-9B9C-597B56890709}">
      <dgm:prSet/>
      <dgm:spPr/>
      <dgm:t>
        <a:bodyPr/>
        <a:lstStyle/>
        <a:p>
          <a:r>
            <a:rPr lang="en-US" i="1" dirty="0"/>
            <a:t>“IESC activities will complement the Islesboro Comprehensive Plan by: promoting a sustainable year-round population; supporting local businesses and entrepreneurs; protecting the island environment.” </a:t>
          </a:r>
          <a:endParaRPr lang="en-US" dirty="0"/>
        </a:p>
      </dgm:t>
    </dgm:pt>
    <dgm:pt modelId="{200C238B-1827-4310-A7E2-CDED14FCB4B3}" type="parTrans" cxnId="{E7540FA4-48E4-431F-A3E8-F05B4985694B}">
      <dgm:prSet/>
      <dgm:spPr/>
      <dgm:t>
        <a:bodyPr/>
        <a:lstStyle/>
        <a:p>
          <a:endParaRPr lang="en-US"/>
        </a:p>
      </dgm:t>
    </dgm:pt>
    <dgm:pt modelId="{054B4A04-3030-4ACB-8368-85092612DB7E}" type="sibTrans" cxnId="{E7540FA4-48E4-431F-A3E8-F05B4985694B}">
      <dgm:prSet/>
      <dgm:spPr/>
      <dgm:t>
        <a:bodyPr/>
        <a:lstStyle/>
        <a:p>
          <a:endParaRPr lang="en-US"/>
        </a:p>
      </dgm:t>
    </dgm:pt>
    <dgm:pt modelId="{0720B0F1-74B7-B945-908A-13B6C6DE607A}" type="pres">
      <dgm:prSet presAssocID="{B6F46405-61C5-424D-959F-6E6F952069A6}" presName="vert0" presStyleCnt="0">
        <dgm:presLayoutVars>
          <dgm:dir/>
          <dgm:animOne val="branch"/>
          <dgm:animLvl val="lvl"/>
        </dgm:presLayoutVars>
      </dgm:prSet>
      <dgm:spPr/>
    </dgm:pt>
    <dgm:pt modelId="{95D9DBBE-7837-8543-B6D8-6518AAAB5FC2}" type="pres">
      <dgm:prSet presAssocID="{61C0072F-10C9-45F3-8242-6B2590654347}" presName="thickLine" presStyleLbl="alignNode1" presStyleIdx="0" presStyleCnt="2"/>
      <dgm:spPr/>
    </dgm:pt>
    <dgm:pt modelId="{AA394CA5-6808-7148-9F3A-DEA06879E373}" type="pres">
      <dgm:prSet presAssocID="{61C0072F-10C9-45F3-8242-6B2590654347}" presName="horz1" presStyleCnt="0"/>
      <dgm:spPr/>
    </dgm:pt>
    <dgm:pt modelId="{4488CEBE-4672-0C4A-924E-CF67F304D834}" type="pres">
      <dgm:prSet presAssocID="{61C0072F-10C9-45F3-8242-6B2590654347}" presName="tx1" presStyleLbl="revTx" presStyleIdx="0" presStyleCnt="2"/>
      <dgm:spPr/>
    </dgm:pt>
    <dgm:pt modelId="{F996F9E6-5479-AA49-94BA-B399D3A98335}" type="pres">
      <dgm:prSet presAssocID="{61C0072F-10C9-45F3-8242-6B2590654347}" presName="vert1" presStyleCnt="0"/>
      <dgm:spPr/>
    </dgm:pt>
    <dgm:pt modelId="{2111E213-14A9-F041-9DD6-9CAF013F838B}" type="pres">
      <dgm:prSet presAssocID="{8EF482AE-C601-4801-9B9C-597B56890709}" presName="thickLine" presStyleLbl="alignNode1" presStyleIdx="1" presStyleCnt="2"/>
      <dgm:spPr/>
    </dgm:pt>
    <dgm:pt modelId="{A7D34321-D49C-F545-B3E2-5B548FCBF835}" type="pres">
      <dgm:prSet presAssocID="{8EF482AE-C601-4801-9B9C-597B56890709}" presName="horz1" presStyleCnt="0"/>
      <dgm:spPr/>
    </dgm:pt>
    <dgm:pt modelId="{CCDB5C59-8059-7048-A5FC-39516DF2D7CC}" type="pres">
      <dgm:prSet presAssocID="{8EF482AE-C601-4801-9B9C-597B56890709}" presName="tx1" presStyleLbl="revTx" presStyleIdx="1" presStyleCnt="2"/>
      <dgm:spPr/>
    </dgm:pt>
    <dgm:pt modelId="{080D698B-0493-764F-B29B-A1F60D95CB43}" type="pres">
      <dgm:prSet presAssocID="{8EF482AE-C601-4801-9B9C-597B56890709}" presName="vert1" presStyleCnt="0"/>
      <dgm:spPr/>
    </dgm:pt>
  </dgm:ptLst>
  <dgm:cxnLst>
    <dgm:cxn modelId="{DD5CF33B-2CBA-8247-B8AE-BFB09A77F561}" type="presOf" srcId="{61C0072F-10C9-45F3-8242-6B2590654347}" destId="{4488CEBE-4672-0C4A-924E-CF67F304D834}" srcOrd="0" destOrd="0" presId="urn:microsoft.com/office/officeart/2008/layout/LinedList"/>
    <dgm:cxn modelId="{07909E82-27D7-4CFA-8873-C9566BD6273E}" srcId="{B6F46405-61C5-424D-959F-6E6F952069A6}" destId="{61C0072F-10C9-45F3-8242-6B2590654347}" srcOrd="0" destOrd="0" parTransId="{CB153D6D-309B-411A-949C-0D7D45C4C537}" sibTransId="{AA40F2D8-B211-4284-BB84-B59433DD0564}"/>
    <dgm:cxn modelId="{E7540FA4-48E4-431F-A3E8-F05B4985694B}" srcId="{B6F46405-61C5-424D-959F-6E6F952069A6}" destId="{8EF482AE-C601-4801-9B9C-597B56890709}" srcOrd="1" destOrd="0" parTransId="{200C238B-1827-4310-A7E2-CDED14FCB4B3}" sibTransId="{054B4A04-3030-4ACB-8368-85092612DB7E}"/>
    <dgm:cxn modelId="{D15E34BE-678A-314A-93BC-38437C5E5CC2}" type="presOf" srcId="{8EF482AE-C601-4801-9B9C-597B56890709}" destId="{CCDB5C59-8059-7048-A5FC-39516DF2D7CC}" srcOrd="0" destOrd="0" presId="urn:microsoft.com/office/officeart/2008/layout/LinedList"/>
    <dgm:cxn modelId="{246F26D8-973F-6241-A2A6-917DD8A30DC3}" type="presOf" srcId="{B6F46405-61C5-424D-959F-6E6F952069A6}" destId="{0720B0F1-74B7-B945-908A-13B6C6DE607A}" srcOrd="0" destOrd="0" presId="urn:microsoft.com/office/officeart/2008/layout/LinedList"/>
    <dgm:cxn modelId="{7A91F78D-4A64-1842-81BA-B037C4AFE778}" type="presParOf" srcId="{0720B0F1-74B7-B945-908A-13B6C6DE607A}" destId="{95D9DBBE-7837-8543-B6D8-6518AAAB5FC2}" srcOrd="0" destOrd="0" presId="urn:microsoft.com/office/officeart/2008/layout/LinedList"/>
    <dgm:cxn modelId="{70B81F03-F086-8F4C-B410-2F2F7D1F35CF}" type="presParOf" srcId="{0720B0F1-74B7-B945-908A-13B6C6DE607A}" destId="{AA394CA5-6808-7148-9F3A-DEA06879E373}" srcOrd="1" destOrd="0" presId="urn:microsoft.com/office/officeart/2008/layout/LinedList"/>
    <dgm:cxn modelId="{E409ADED-4B66-5245-9D7C-ECEB07AC9384}" type="presParOf" srcId="{AA394CA5-6808-7148-9F3A-DEA06879E373}" destId="{4488CEBE-4672-0C4A-924E-CF67F304D834}" srcOrd="0" destOrd="0" presId="urn:microsoft.com/office/officeart/2008/layout/LinedList"/>
    <dgm:cxn modelId="{7D02986F-693D-D44E-A516-F61E71AFDA7D}" type="presParOf" srcId="{AA394CA5-6808-7148-9F3A-DEA06879E373}" destId="{F996F9E6-5479-AA49-94BA-B399D3A98335}" srcOrd="1" destOrd="0" presId="urn:microsoft.com/office/officeart/2008/layout/LinedList"/>
    <dgm:cxn modelId="{D8049F0B-F367-AB47-B0C3-0C73BBE891C2}" type="presParOf" srcId="{0720B0F1-74B7-B945-908A-13B6C6DE607A}" destId="{2111E213-14A9-F041-9DD6-9CAF013F838B}" srcOrd="2" destOrd="0" presId="urn:microsoft.com/office/officeart/2008/layout/LinedList"/>
    <dgm:cxn modelId="{8C6491DE-F675-2A4D-AA71-359C81FA08C5}" type="presParOf" srcId="{0720B0F1-74B7-B945-908A-13B6C6DE607A}" destId="{A7D34321-D49C-F545-B3E2-5B548FCBF835}" srcOrd="3" destOrd="0" presId="urn:microsoft.com/office/officeart/2008/layout/LinedList"/>
    <dgm:cxn modelId="{36AF6288-40EB-A346-874E-3750A59C37E6}" type="presParOf" srcId="{A7D34321-D49C-F545-B3E2-5B548FCBF835}" destId="{CCDB5C59-8059-7048-A5FC-39516DF2D7CC}" srcOrd="0" destOrd="0" presId="urn:microsoft.com/office/officeart/2008/layout/LinedList"/>
    <dgm:cxn modelId="{11E76C61-C4D2-2C4C-94BD-4DAE2FBE7CDF}" type="presParOf" srcId="{A7D34321-D49C-F545-B3E2-5B548FCBF835}" destId="{080D698B-0493-764F-B29B-A1F60D95CB4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279805-8378-4A9F-BAE3-CB68A8088BFB}"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5EA37176-6DC8-4EE3-BAEA-343CC78A5556}">
      <dgm:prSet/>
      <dgm:spPr/>
      <dgm:t>
        <a:bodyPr/>
        <a:lstStyle/>
        <a:p>
          <a:r>
            <a:rPr lang="en-US"/>
            <a:t>An</a:t>
          </a:r>
          <a:r>
            <a:rPr lang="en-US" i="1"/>
            <a:t> Economic Development Corporation</a:t>
          </a:r>
          <a:endParaRPr lang="en-US"/>
        </a:p>
      </dgm:t>
    </dgm:pt>
    <dgm:pt modelId="{6F24C03E-27DA-4371-BA3C-A7C95AAC47E3}" type="parTrans" cxnId="{C678EC4C-4D3F-47EC-A2C7-E57A4C9CC5F4}">
      <dgm:prSet/>
      <dgm:spPr/>
      <dgm:t>
        <a:bodyPr/>
        <a:lstStyle/>
        <a:p>
          <a:endParaRPr lang="en-US"/>
        </a:p>
      </dgm:t>
    </dgm:pt>
    <dgm:pt modelId="{B199E461-824B-4E5D-9A83-D07CC37D9BB4}" type="sibTrans" cxnId="{C678EC4C-4D3F-47EC-A2C7-E57A4C9CC5F4}">
      <dgm:prSet/>
      <dgm:spPr/>
      <dgm:t>
        <a:bodyPr/>
        <a:lstStyle/>
        <a:p>
          <a:endParaRPr lang="en-US"/>
        </a:p>
      </dgm:t>
    </dgm:pt>
    <dgm:pt modelId="{9BA2E403-6098-4011-BE6C-DAB1B7BAAF88}">
      <dgm:prSet/>
      <dgm:spPr/>
      <dgm:t>
        <a:bodyPr/>
        <a:lstStyle/>
        <a:p>
          <a:r>
            <a:rPr lang="en-US" i="1" dirty="0"/>
            <a:t>Quasi-Municipal</a:t>
          </a:r>
          <a:r>
            <a:rPr lang="en-US" dirty="0"/>
            <a:t>, Not-for-Profit, Voter-Approved(2019)</a:t>
          </a:r>
          <a:r>
            <a:rPr lang="en-US" i="1" dirty="0"/>
            <a:t> - Per Maine Law</a:t>
          </a:r>
        </a:p>
      </dgm:t>
    </dgm:pt>
    <dgm:pt modelId="{0FD9906E-CA75-4C86-9DAF-CDDE309B5C90}" type="parTrans" cxnId="{18A66B2B-3A0B-46DE-BEEE-7D1B908D23C3}">
      <dgm:prSet/>
      <dgm:spPr/>
      <dgm:t>
        <a:bodyPr/>
        <a:lstStyle/>
        <a:p>
          <a:endParaRPr lang="en-US"/>
        </a:p>
      </dgm:t>
    </dgm:pt>
    <dgm:pt modelId="{E7B86B6E-CE7F-4FD5-B020-9C39DB525232}" type="sibTrans" cxnId="{18A66B2B-3A0B-46DE-BEEE-7D1B908D23C3}">
      <dgm:prSet/>
      <dgm:spPr/>
      <dgm:t>
        <a:bodyPr/>
        <a:lstStyle/>
        <a:p>
          <a:endParaRPr lang="en-US"/>
        </a:p>
      </dgm:t>
    </dgm:pt>
    <dgm:pt modelId="{FD29C2F6-FAA5-4BA9-9D22-9C04F1362781}">
      <dgm:prSet/>
      <dgm:spPr/>
      <dgm:t>
        <a:bodyPr/>
        <a:lstStyle/>
        <a:p>
          <a:r>
            <a:rPr lang="en-US" i="1" dirty="0"/>
            <a:t>Sunshine</a:t>
          </a:r>
          <a:r>
            <a:rPr lang="en-US" dirty="0"/>
            <a:t> Laws with Public Meetings</a:t>
          </a:r>
        </a:p>
      </dgm:t>
    </dgm:pt>
    <dgm:pt modelId="{969BDF0E-D759-427D-9922-6175D979F4A1}" type="parTrans" cxnId="{0900669E-6111-4D0F-819B-66552834036D}">
      <dgm:prSet/>
      <dgm:spPr/>
      <dgm:t>
        <a:bodyPr/>
        <a:lstStyle/>
        <a:p>
          <a:endParaRPr lang="en-US"/>
        </a:p>
      </dgm:t>
    </dgm:pt>
    <dgm:pt modelId="{AF8530E9-F436-4C9D-9EF5-6F7697D4D848}" type="sibTrans" cxnId="{0900669E-6111-4D0F-819B-66552834036D}">
      <dgm:prSet/>
      <dgm:spPr/>
      <dgm:t>
        <a:bodyPr/>
        <a:lstStyle/>
        <a:p>
          <a:endParaRPr lang="en-US"/>
        </a:p>
      </dgm:t>
    </dgm:pt>
    <dgm:pt modelId="{5C882087-BE73-4FB4-9EB4-6326C0228ADF}">
      <dgm:prSet/>
      <dgm:spPr/>
      <dgm:t>
        <a:bodyPr/>
        <a:lstStyle/>
        <a:p>
          <a:r>
            <a:rPr lang="en-US" dirty="0"/>
            <a:t>9-Member </a:t>
          </a:r>
          <a:r>
            <a:rPr lang="en-US" i="1" dirty="0"/>
            <a:t>Volunteer</a:t>
          </a:r>
          <a:r>
            <a:rPr lang="en-US" dirty="0"/>
            <a:t> Board Appointed by Select Board</a:t>
          </a:r>
        </a:p>
      </dgm:t>
    </dgm:pt>
    <dgm:pt modelId="{D51BDAEA-9B58-4F0B-BD64-897D3B4FAAD4}" type="parTrans" cxnId="{FA7F58CC-074B-4BBE-B874-7B80CAED06D7}">
      <dgm:prSet/>
      <dgm:spPr/>
      <dgm:t>
        <a:bodyPr/>
        <a:lstStyle/>
        <a:p>
          <a:endParaRPr lang="en-US"/>
        </a:p>
      </dgm:t>
    </dgm:pt>
    <dgm:pt modelId="{02D5BA00-3871-47CB-A740-B46C99E1AFBE}" type="sibTrans" cxnId="{FA7F58CC-074B-4BBE-B874-7B80CAED06D7}">
      <dgm:prSet/>
      <dgm:spPr/>
      <dgm:t>
        <a:bodyPr/>
        <a:lstStyle/>
        <a:p>
          <a:endParaRPr lang="en-US"/>
        </a:p>
      </dgm:t>
    </dgm:pt>
    <dgm:pt modelId="{C2CA511B-D91C-4521-B21F-8476A462B91A}">
      <dgm:prSet/>
      <dgm:spPr/>
      <dgm:t>
        <a:bodyPr/>
        <a:lstStyle/>
        <a:p>
          <a:r>
            <a:rPr lang="en-US" i="1" dirty="0"/>
            <a:t>At Will </a:t>
          </a:r>
          <a:r>
            <a:rPr lang="en-US" dirty="0"/>
            <a:t>of Select Board with 3-year Terms</a:t>
          </a:r>
        </a:p>
      </dgm:t>
    </dgm:pt>
    <dgm:pt modelId="{7A670F5F-64BC-4ADB-A699-D660E513C401}" type="parTrans" cxnId="{54E9E666-7F5E-45B3-9536-B72F9901E74E}">
      <dgm:prSet/>
      <dgm:spPr/>
      <dgm:t>
        <a:bodyPr/>
        <a:lstStyle/>
        <a:p>
          <a:endParaRPr lang="en-US"/>
        </a:p>
      </dgm:t>
    </dgm:pt>
    <dgm:pt modelId="{35BF939A-59C3-4E86-822A-2D76E756E1E1}" type="sibTrans" cxnId="{54E9E666-7F5E-45B3-9536-B72F9901E74E}">
      <dgm:prSet/>
      <dgm:spPr/>
      <dgm:t>
        <a:bodyPr/>
        <a:lstStyle/>
        <a:p>
          <a:endParaRPr lang="en-US"/>
        </a:p>
      </dgm:t>
    </dgm:pt>
    <dgm:pt modelId="{A89DCE7B-964B-4104-B370-16B0BD2C6469}">
      <dgm:prSet/>
      <dgm:spPr/>
      <dgm:t>
        <a:bodyPr/>
        <a:lstStyle/>
        <a:p>
          <a:r>
            <a:rPr lang="en-US" dirty="0"/>
            <a:t>Corporate Foundations &amp; Operations</a:t>
          </a:r>
        </a:p>
      </dgm:t>
    </dgm:pt>
    <dgm:pt modelId="{B53DFFB2-CC9F-4C9C-9507-13EBD1FBB866}" type="parTrans" cxnId="{2405F882-08B0-4789-BC12-91BA12555790}">
      <dgm:prSet/>
      <dgm:spPr/>
      <dgm:t>
        <a:bodyPr/>
        <a:lstStyle/>
        <a:p>
          <a:endParaRPr lang="en-US"/>
        </a:p>
      </dgm:t>
    </dgm:pt>
    <dgm:pt modelId="{C8513C06-5E88-44FA-BF8B-19C219028D63}" type="sibTrans" cxnId="{2405F882-08B0-4789-BC12-91BA12555790}">
      <dgm:prSet/>
      <dgm:spPr/>
      <dgm:t>
        <a:bodyPr/>
        <a:lstStyle/>
        <a:p>
          <a:endParaRPr lang="en-US"/>
        </a:p>
      </dgm:t>
    </dgm:pt>
    <dgm:pt modelId="{5594463E-85C0-4D4B-A098-592681E4D980}">
      <dgm:prSet/>
      <dgm:spPr/>
      <dgm:t>
        <a:bodyPr/>
        <a:lstStyle/>
        <a:p>
          <a:r>
            <a:rPr lang="en-US" dirty="0"/>
            <a:t>Bylaws, Auditor, Financial Controls, Lawyer, Insurance, Investment Strategy &amp; Accounts, Website, Document Archive,…</a:t>
          </a:r>
        </a:p>
      </dgm:t>
    </dgm:pt>
    <dgm:pt modelId="{0A2C0ECD-2670-4D9A-8CDE-8FDE2425DA2D}" type="parTrans" cxnId="{50EA3204-6803-45F3-8AA7-C11208CC6C23}">
      <dgm:prSet/>
      <dgm:spPr/>
      <dgm:t>
        <a:bodyPr/>
        <a:lstStyle/>
        <a:p>
          <a:endParaRPr lang="en-US"/>
        </a:p>
      </dgm:t>
    </dgm:pt>
    <dgm:pt modelId="{76889DCD-6501-446F-918C-5E9C2A398937}" type="sibTrans" cxnId="{50EA3204-6803-45F3-8AA7-C11208CC6C23}">
      <dgm:prSet/>
      <dgm:spPr/>
      <dgm:t>
        <a:bodyPr/>
        <a:lstStyle/>
        <a:p>
          <a:endParaRPr lang="en-US"/>
        </a:p>
      </dgm:t>
    </dgm:pt>
    <dgm:pt modelId="{D8CE8259-11EE-804B-97D1-98A833374363}">
      <dgm:prSet/>
      <dgm:spPr/>
      <dgm:t>
        <a:bodyPr/>
        <a:lstStyle/>
        <a:p>
          <a:r>
            <a:rPr lang="en-US" dirty="0"/>
            <a:t>IESC Provides to Select Board a list of </a:t>
          </a:r>
          <a:r>
            <a:rPr lang="en-US" i="1" dirty="0"/>
            <a:t>Key Skills Needed</a:t>
          </a:r>
          <a:endParaRPr lang="en-US" dirty="0"/>
        </a:p>
      </dgm:t>
    </dgm:pt>
    <dgm:pt modelId="{32E682DA-DCDE-444C-91D5-313D09F39B48}" type="parTrans" cxnId="{B463CA63-D0F9-6F44-B273-579F3FCA99C2}">
      <dgm:prSet/>
      <dgm:spPr/>
      <dgm:t>
        <a:bodyPr/>
        <a:lstStyle/>
        <a:p>
          <a:endParaRPr lang="en-US"/>
        </a:p>
      </dgm:t>
    </dgm:pt>
    <dgm:pt modelId="{6FA1BC47-C0BB-0944-8F74-1606E0927B0A}" type="sibTrans" cxnId="{B463CA63-D0F9-6F44-B273-579F3FCA99C2}">
      <dgm:prSet/>
      <dgm:spPr/>
      <dgm:t>
        <a:bodyPr/>
        <a:lstStyle/>
        <a:p>
          <a:endParaRPr lang="en-US"/>
        </a:p>
      </dgm:t>
    </dgm:pt>
    <dgm:pt modelId="{2733B50C-B219-FC4A-BD36-3BFD96A7473E}">
      <dgm:prSet/>
      <dgm:spPr/>
      <dgm:t>
        <a:bodyPr/>
        <a:lstStyle/>
        <a:p>
          <a:r>
            <a:rPr lang="en-US" dirty="0"/>
            <a:t>Powers to Lend, Purchase, Loan, Borrow, Recycle Funds, Promote,… </a:t>
          </a:r>
        </a:p>
      </dgm:t>
    </dgm:pt>
    <dgm:pt modelId="{61056BE8-7672-BE4E-A653-7CC5C2934012}" type="parTrans" cxnId="{F729C41D-4B02-A744-B6A9-BBAA50025CF8}">
      <dgm:prSet/>
      <dgm:spPr/>
      <dgm:t>
        <a:bodyPr/>
        <a:lstStyle/>
        <a:p>
          <a:endParaRPr lang="en-US"/>
        </a:p>
      </dgm:t>
    </dgm:pt>
    <dgm:pt modelId="{98204CF4-2B4F-4D4C-83CB-F54A79A661F9}" type="sibTrans" cxnId="{F729C41D-4B02-A744-B6A9-BBAA50025CF8}">
      <dgm:prSet/>
      <dgm:spPr/>
      <dgm:t>
        <a:bodyPr/>
        <a:lstStyle/>
        <a:p>
          <a:endParaRPr lang="en-US"/>
        </a:p>
      </dgm:t>
    </dgm:pt>
    <dgm:pt modelId="{B17F7E42-EA0B-9D42-83D4-49720A4D038F}">
      <dgm:prSet/>
      <dgm:spPr/>
      <dgm:t>
        <a:bodyPr/>
        <a:lstStyle/>
        <a:p>
          <a:r>
            <a:rPr lang="en-US" dirty="0"/>
            <a:t>Majority Must be Residents</a:t>
          </a:r>
        </a:p>
      </dgm:t>
    </dgm:pt>
    <dgm:pt modelId="{59EFEA1F-0B95-454C-A9D2-ED9663308D81}" type="parTrans" cxnId="{0840D6F0-7EC5-554E-A4A9-6986E19E5444}">
      <dgm:prSet/>
      <dgm:spPr/>
      <dgm:t>
        <a:bodyPr/>
        <a:lstStyle/>
        <a:p>
          <a:endParaRPr lang="en-US"/>
        </a:p>
      </dgm:t>
    </dgm:pt>
    <dgm:pt modelId="{4CA9014B-DF3C-7A49-A3CF-ADFC48FD219B}" type="sibTrans" cxnId="{0840D6F0-7EC5-554E-A4A9-6986E19E5444}">
      <dgm:prSet/>
      <dgm:spPr/>
      <dgm:t>
        <a:bodyPr/>
        <a:lstStyle/>
        <a:p>
          <a:endParaRPr lang="en-US"/>
        </a:p>
      </dgm:t>
    </dgm:pt>
    <dgm:pt modelId="{12510E5E-E8AD-3945-A3A5-BD98C79A5660}">
      <dgm:prSet/>
      <dgm:spPr/>
      <dgm:t>
        <a:bodyPr/>
        <a:lstStyle/>
        <a:p>
          <a:r>
            <a:rPr lang="en-US" dirty="0"/>
            <a:t>No Self-dealing</a:t>
          </a:r>
        </a:p>
      </dgm:t>
    </dgm:pt>
    <dgm:pt modelId="{65A2401D-DCCF-3540-B14F-F13C320D8539}" type="parTrans" cxnId="{362284CB-1BD5-3F45-BC8E-F2AF240AE293}">
      <dgm:prSet/>
      <dgm:spPr/>
      <dgm:t>
        <a:bodyPr/>
        <a:lstStyle/>
        <a:p>
          <a:endParaRPr lang="en-US"/>
        </a:p>
      </dgm:t>
    </dgm:pt>
    <dgm:pt modelId="{911CE7DC-6A6B-DD46-8643-8A4259439569}" type="sibTrans" cxnId="{362284CB-1BD5-3F45-BC8E-F2AF240AE293}">
      <dgm:prSet/>
      <dgm:spPr/>
      <dgm:t>
        <a:bodyPr/>
        <a:lstStyle/>
        <a:p>
          <a:endParaRPr lang="en-US"/>
        </a:p>
      </dgm:t>
    </dgm:pt>
    <dgm:pt modelId="{13E84E77-A5A8-1E40-A698-C4882D08BFF4}">
      <dgm:prSet/>
      <dgm:spPr/>
      <dgm:t>
        <a:bodyPr/>
        <a:lstStyle/>
        <a:p>
          <a:r>
            <a:rPr lang="en-US" i="1" dirty="0"/>
            <a:t>Duty of Care </a:t>
          </a:r>
        </a:p>
      </dgm:t>
    </dgm:pt>
    <dgm:pt modelId="{D9E7E0C6-8EA7-A942-A6DF-CCBFA145B12D}" type="parTrans" cxnId="{830CD4B0-C317-914A-8D4E-34A697F3B351}">
      <dgm:prSet/>
      <dgm:spPr/>
      <dgm:t>
        <a:bodyPr/>
        <a:lstStyle/>
        <a:p>
          <a:endParaRPr lang="en-US"/>
        </a:p>
      </dgm:t>
    </dgm:pt>
    <dgm:pt modelId="{E89DC4FB-433E-BB41-AB7F-7F5A8BC9ACB3}" type="sibTrans" cxnId="{830CD4B0-C317-914A-8D4E-34A697F3B351}">
      <dgm:prSet/>
      <dgm:spPr/>
      <dgm:t>
        <a:bodyPr/>
        <a:lstStyle/>
        <a:p>
          <a:endParaRPr lang="en-US"/>
        </a:p>
      </dgm:t>
    </dgm:pt>
    <dgm:pt modelId="{76BBD726-2FB1-AC48-B36D-1A78A8E83716}">
      <dgm:prSet/>
      <dgm:spPr/>
      <dgm:t>
        <a:bodyPr/>
        <a:lstStyle/>
        <a:p>
          <a:r>
            <a:rPr lang="en-US" dirty="0"/>
            <a:t>Town is the Sole </a:t>
          </a:r>
          <a:r>
            <a:rPr lang="en-US" i="1" dirty="0"/>
            <a:t>Shareholder</a:t>
          </a:r>
        </a:p>
      </dgm:t>
    </dgm:pt>
    <dgm:pt modelId="{19134398-5FEC-FC43-A88E-BE751EFAAA34}" type="parTrans" cxnId="{5F65F9D1-74EF-6F41-8D06-CC80602EF947}">
      <dgm:prSet/>
      <dgm:spPr/>
      <dgm:t>
        <a:bodyPr/>
        <a:lstStyle/>
        <a:p>
          <a:endParaRPr lang="en-US"/>
        </a:p>
      </dgm:t>
    </dgm:pt>
    <dgm:pt modelId="{B10AAD14-A093-4749-94E9-83EE88D21548}" type="sibTrans" cxnId="{5F65F9D1-74EF-6F41-8D06-CC80602EF947}">
      <dgm:prSet/>
      <dgm:spPr/>
      <dgm:t>
        <a:bodyPr/>
        <a:lstStyle/>
        <a:p>
          <a:endParaRPr lang="en-US"/>
        </a:p>
      </dgm:t>
    </dgm:pt>
    <dgm:pt modelId="{224EF184-A192-1740-832C-325351F7C63E}" type="pres">
      <dgm:prSet presAssocID="{58279805-8378-4A9F-BAE3-CB68A8088BFB}" presName="linear" presStyleCnt="0">
        <dgm:presLayoutVars>
          <dgm:dir/>
          <dgm:animLvl val="lvl"/>
          <dgm:resizeHandles val="exact"/>
        </dgm:presLayoutVars>
      </dgm:prSet>
      <dgm:spPr/>
    </dgm:pt>
    <dgm:pt modelId="{9E2DEE19-81DB-154D-94EE-8E56E80BA5C6}" type="pres">
      <dgm:prSet presAssocID="{5EA37176-6DC8-4EE3-BAEA-343CC78A5556}" presName="parentLin" presStyleCnt="0"/>
      <dgm:spPr/>
    </dgm:pt>
    <dgm:pt modelId="{76AA4D46-5F96-EC44-A484-BAAB53B1A456}" type="pres">
      <dgm:prSet presAssocID="{5EA37176-6DC8-4EE3-BAEA-343CC78A5556}" presName="parentLeftMargin" presStyleLbl="node1" presStyleIdx="0" presStyleCnt="3"/>
      <dgm:spPr/>
    </dgm:pt>
    <dgm:pt modelId="{6827DD18-2104-C948-8FDE-5D9E0A8E2D92}" type="pres">
      <dgm:prSet presAssocID="{5EA37176-6DC8-4EE3-BAEA-343CC78A5556}" presName="parentText" presStyleLbl="node1" presStyleIdx="0" presStyleCnt="3">
        <dgm:presLayoutVars>
          <dgm:chMax val="0"/>
          <dgm:bulletEnabled val="1"/>
        </dgm:presLayoutVars>
      </dgm:prSet>
      <dgm:spPr/>
    </dgm:pt>
    <dgm:pt modelId="{CAAE6293-D702-CA4E-B253-BB790DE16E72}" type="pres">
      <dgm:prSet presAssocID="{5EA37176-6DC8-4EE3-BAEA-343CC78A5556}" presName="negativeSpace" presStyleCnt="0"/>
      <dgm:spPr/>
    </dgm:pt>
    <dgm:pt modelId="{34D19F08-64D2-8540-B34C-35A19D4B1E76}" type="pres">
      <dgm:prSet presAssocID="{5EA37176-6DC8-4EE3-BAEA-343CC78A5556}" presName="childText" presStyleLbl="conFgAcc1" presStyleIdx="0" presStyleCnt="3">
        <dgm:presLayoutVars>
          <dgm:bulletEnabled val="1"/>
        </dgm:presLayoutVars>
      </dgm:prSet>
      <dgm:spPr/>
    </dgm:pt>
    <dgm:pt modelId="{4B090ADA-76BF-E84D-BADA-EFF28DB297D5}" type="pres">
      <dgm:prSet presAssocID="{B199E461-824B-4E5D-9A83-D07CC37D9BB4}" presName="spaceBetweenRectangles" presStyleCnt="0"/>
      <dgm:spPr/>
    </dgm:pt>
    <dgm:pt modelId="{F45AE851-7167-124C-9230-F544060CB149}" type="pres">
      <dgm:prSet presAssocID="{5C882087-BE73-4FB4-9EB4-6326C0228ADF}" presName="parentLin" presStyleCnt="0"/>
      <dgm:spPr/>
    </dgm:pt>
    <dgm:pt modelId="{F34B5FB0-A7D6-9C49-84DD-9630D9B3ECDC}" type="pres">
      <dgm:prSet presAssocID="{5C882087-BE73-4FB4-9EB4-6326C0228ADF}" presName="parentLeftMargin" presStyleLbl="node1" presStyleIdx="0" presStyleCnt="3"/>
      <dgm:spPr/>
    </dgm:pt>
    <dgm:pt modelId="{93505D65-50B6-8C47-9525-5D18E361CB90}" type="pres">
      <dgm:prSet presAssocID="{5C882087-BE73-4FB4-9EB4-6326C0228ADF}" presName="parentText" presStyleLbl="node1" presStyleIdx="1" presStyleCnt="3">
        <dgm:presLayoutVars>
          <dgm:chMax val="0"/>
          <dgm:bulletEnabled val="1"/>
        </dgm:presLayoutVars>
      </dgm:prSet>
      <dgm:spPr/>
    </dgm:pt>
    <dgm:pt modelId="{42994FA8-9EB2-C24B-8ECF-EB0B340EB964}" type="pres">
      <dgm:prSet presAssocID="{5C882087-BE73-4FB4-9EB4-6326C0228ADF}" presName="negativeSpace" presStyleCnt="0"/>
      <dgm:spPr/>
    </dgm:pt>
    <dgm:pt modelId="{28C25A01-769E-2B45-8152-1B72AD93B242}" type="pres">
      <dgm:prSet presAssocID="{5C882087-BE73-4FB4-9EB4-6326C0228ADF}" presName="childText" presStyleLbl="conFgAcc1" presStyleIdx="1" presStyleCnt="3">
        <dgm:presLayoutVars>
          <dgm:bulletEnabled val="1"/>
        </dgm:presLayoutVars>
      </dgm:prSet>
      <dgm:spPr/>
    </dgm:pt>
    <dgm:pt modelId="{3F720C0A-E957-2B40-B8D9-6587AEBDCEBF}" type="pres">
      <dgm:prSet presAssocID="{02D5BA00-3871-47CB-A740-B46C99E1AFBE}" presName="spaceBetweenRectangles" presStyleCnt="0"/>
      <dgm:spPr/>
    </dgm:pt>
    <dgm:pt modelId="{0D581EF9-4B2A-A345-844F-3327902E518C}" type="pres">
      <dgm:prSet presAssocID="{A89DCE7B-964B-4104-B370-16B0BD2C6469}" presName="parentLin" presStyleCnt="0"/>
      <dgm:spPr/>
    </dgm:pt>
    <dgm:pt modelId="{1B8E8E0A-FB5E-3A41-80C4-8BB11BDB694C}" type="pres">
      <dgm:prSet presAssocID="{A89DCE7B-964B-4104-B370-16B0BD2C6469}" presName="parentLeftMargin" presStyleLbl="node1" presStyleIdx="1" presStyleCnt="3"/>
      <dgm:spPr/>
    </dgm:pt>
    <dgm:pt modelId="{85D94B23-3B03-6B41-8606-77B9AF3C6253}" type="pres">
      <dgm:prSet presAssocID="{A89DCE7B-964B-4104-B370-16B0BD2C6469}" presName="parentText" presStyleLbl="node1" presStyleIdx="2" presStyleCnt="3">
        <dgm:presLayoutVars>
          <dgm:chMax val="0"/>
          <dgm:bulletEnabled val="1"/>
        </dgm:presLayoutVars>
      </dgm:prSet>
      <dgm:spPr/>
    </dgm:pt>
    <dgm:pt modelId="{1A5C83A5-3FD3-6D47-857A-1B4CAD4CD805}" type="pres">
      <dgm:prSet presAssocID="{A89DCE7B-964B-4104-B370-16B0BD2C6469}" presName="negativeSpace" presStyleCnt="0"/>
      <dgm:spPr/>
    </dgm:pt>
    <dgm:pt modelId="{E988496A-865B-E648-96A3-04F51223F119}" type="pres">
      <dgm:prSet presAssocID="{A89DCE7B-964B-4104-B370-16B0BD2C6469}" presName="childText" presStyleLbl="conFgAcc1" presStyleIdx="2" presStyleCnt="3">
        <dgm:presLayoutVars>
          <dgm:bulletEnabled val="1"/>
        </dgm:presLayoutVars>
      </dgm:prSet>
      <dgm:spPr/>
    </dgm:pt>
  </dgm:ptLst>
  <dgm:cxnLst>
    <dgm:cxn modelId="{50EA3204-6803-45F3-8AA7-C11208CC6C23}" srcId="{A89DCE7B-964B-4104-B370-16B0BD2C6469}" destId="{5594463E-85C0-4D4B-A098-592681E4D980}" srcOrd="0" destOrd="0" parTransId="{0A2C0ECD-2670-4D9A-8CDE-8FDE2425DA2D}" sibTransId="{76889DCD-6501-446F-918C-5E9C2A398937}"/>
    <dgm:cxn modelId="{790E0F0D-81C2-5B4E-BA84-556AB3F81B2C}" type="presOf" srcId="{5EA37176-6DC8-4EE3-BAEA-343CC78A5556}" destId="{6827DD18-2104-C948-8FDE-5D9E0A8E2D92}" srcOrd="1" destOrd="0" presId="urn:microsoft.com/office/officeart/2005/8/layout/list1"/>
    <dgm:cxn modelId="{F729C41D-4B02-A744-B6A9-BBAA50025CF8}" srcId="{5EA37176-6DC8-4EE3-BAEA-343CC78A5556}" destId="{2733B50C-B219-FC4A-BD36-3BFD96A7473E}" srcOrd="2" destOrd="0" parTransId="{61056BE8-7672-BE4E-A653-7CC5C2934012}" sibTransId="{98204CF4-2B4F-4D4C-83CB-F54A79A661F9}"/>
    <dgm:cxn modelId="{D2C35826-402A-F04B-B776-F2F98FE8DF35}" type="presOf" srcId="{58279805-8378-4A9F-BAE3-CB68A8088BFB}" destId="{224EF184-A192-1740-832C-325351F7C63E}" srcOrd="0" destOrd="0" presId="urn:microsoft.com/office/officeart/2005/8/layout/list1"/>
    <dgm:cxn modelId="{18A66B2B-3A0B-46DE-BEEE-7D1B908D23C3}" srcId="{5EA37176-6DC8-4EE3-BAEA-343CC78A5556}" destId="{9BA2E403-6098-4011-BE6C-DAB1B7BAAF88}" srcOrd="0" destOrd="0" parTransId="{0FD9906E-CA75-4C86-9DAF-CDDE309B5C90}" sibTransId="{E7B86B6E-CE7F-4FD5-B020-9C39DB525232}"/>
    <dgm:cxn modelId="{BC44303B-7330-0340-B2F9-853CDB6B0928}" type="presOf" srcId="{5EA37176-6DC8-4EE3-BAEA-343CC78A5556}" destId="{76AA4D46-5F96-EC44-A484-BAAB53B1A456}" srcOrd="0" destOrd="0" presId="urn:microsoft.com/office/officeart/2005/8/layout/list1"/>
    <dgm:cxn modelId="{A88A8A3C-1314-394B-A642-798A6DC6EB15}" type="presOf" srcId="{13E84E77-A5A8-1E40-A698-C4882D08BFF4}" destId="{28C25A01-769E-2B45-8152-1B72AD93B242}" srcOrd="0" destOrd="4" presId="urn:microsoft.com/office/officeart/2005/8/layout/list1"/>
    <dgm:cxn modelId="{C678EC4C-4D3F-47EC-A2C7-E57A4C9CC5F4}" srcId="{58279805-8378-4A9F-BAE3-CB68A8088BFB}" destId="{5EA37176-6DC8-4EE3-BAEA-343CC78A5556}" srcOrd="0" destOrd="0" parTransId="{6F24C03E-27DA-4371-BA3C-A7C95AAC47E3}" sibTransId="{B199E461-824B-4E5D-9A83-D07CC37D9BB4}"/>
    <dgm:cxn modelId="{66CA2D53-3DC9-F84E-96A7-554DA3E63AEF}" type="presOf" srcId="{9BA2E403-6098-4011-BE6C-DAB1B7BAAF88}" destId="{34D19F08-64D2-8540-B34C-35A19D4B1E76}" srcOrd="0" destOrd="0" presId="urn:microsoft.com/office/officeart/2005/8/layout/list1"/>
    <dgm:cxn modelId="{59BB4C54-E165-6947-8912-FD65A076880E}" type="presOf" srcId="{5C882087-BE73-4FB4-9EB4-6326C0228ADF}" destId="{93505D65-50B6-8C47-9525-5D18E361CB90}" srcOrd="1" destOrd="0" presId="urn:microsoft.com/office/officeart/2005/8/layout/list1"/>
    <dgm:cxn modelId="{B463CA63-D0F9-6F44-B273-579F3FCA99C2}" srcId="{5C882087-BE73-4FB4-9EB4-6326C0228ADF}" destId="{D8CE8259-11EE-804B-97D1-98A833374363}" srcOrd="1" destOrd="0" parTransId="{32E682DA-DCDE-444C-91D5-313D09F39B48}" sibTransId="{6FA1BC47-C0BB-0944-8F74-1606E0927B0A}"/>
    <dgm:cxn modelId="{4FF1A566-B588-7B4E-8B75-571596BCBB8B}" type="presOf" srcId="{C2CA511B-D91C-4521-B21F-8476A462B91A}" destId="{28C25A01-769E-2B45-8152-1B72AD93B242}" srcOrd="0" destOrd="0" presId="urn:microsoft.com/office/officeart/2005/8/layout/list1"/>
    <dgm:cxn modelId="{54E9E666-7F5E-45B3-9536-B72F9901E74E}" srcId="{5C882087-BE73-4FB4-9EB4-6326C0228ADF}" destId="{C2CA511B-D91C-4521-B21F-8476A462B91A}" srcOrd="0" destOrd="0" parTransId="{7A670F5F-64BC-4ADB-A699-D660E513C401}" sibTransId="{35BF939A-59C3-4E86-822A-2D76E756E1E1}"/>
    <dgm:cxn modelId="{EB696D6A-3AB3-3649-9071-7012191A66E8}" type="presOf" srcId="{B17F7E42-EA0B-9D42-83D4-49720A4D038F}" destId="{28C25A01-769E-2B45-8152-1B72AD93B242}" srcOrd="0" destOrd="2" presId="urn:microsoft.com/office/officeart/2005/8/layout/list1"/>
    <dgm:cxn modelId="{F9CBAE6B-6059-8D4B-8A68-EB4B2914E9E4}" type="presOf" srcId="{D8CE8259-11EE-804B-97D1-98A833374363}" destId="{28C25A01-769E-2B45-8152-1B72AD93B242}" srcOrd="0" destOrd="1" presId="urn:microsoft.com/office/officeart/2005/8/layout/list1"/>
    <dgm:cxn modelId="{30CE166D-4B1B-0741-9028-80422EF65E94}" type="presOf" srcId="{5594463E-85C0-4D4B-A098-592681E4D980}" destId="{E988496A-865B-E648-96A3-04F51223F119}" srcOrd="0" destOrd="0" presId="urn:microsoft.com/office/officeart/2005/8/layout/list1"/>
    <dgm:cxn modelId="{F6AB0271-2BEF-BF4E-975C-70A3FA7D15D7}" type="presOf" srcId="{A89DCE7B-964B-4104-B370-16B0BD2C6469}" destId="{85D94B23-3B03-6B41-8606-77B9AF3C6253}" srcOrd="1" destOrd="0" presId="urn:microsoft.com/office/officeart/2005/8/layout/list1"/>
    <dgm:cxn modelId="{2405F882-08B0-4789-BC12-91BA12555790}" srcId="{58279805-8378-4A9F-BAE3-CB68A8088BFB}" destId="{A89DCE7B-964B-4104-B370-16B0BD2C6469}" srcOrd="2" destOrd="0" parTransId="{B53DFFB2-CC9F-4C9C-9507-13EBD1FBB866}" sibTransId="{C8513C06-5E88-44FA-BF8B-19C219028D63}"/>
    <dgm:cxn modelId="{91116789-49C9-C745-923D-1218A8F70203}" type="presOf" srcId="{2733B50C-B219-FC4A-BD36-3BFD96A7473E}" destId="{34D19F08-64D2-8540-B34C-35A19D4B1E76}" srcOrd="0" destOrd="2" presId="urn:microsoft.com/office/officeart/2005/8/layout/list1"/>
    <dgm:cxn modelId="{128E4992-C54B-EB43-80B9-79C77DEF11CB}" type="presOf" srcId="{5C882087-BE73-4FB4-9EB4-6326C0228ADF}" destId="{F34B5FB0-A7D6-9C49-84DD-9630D9B3ECDC}" srcOrd="0" destOrd="0" presId="urn:microsoft.com/office/officeart/2005/8/layout/list1"/>
    <dgm:cxn modelId="{0900669E-6111-4D0F-819B-66552834036D}" srcId="{5EA37176-6DC8-4EE3-BAEA-343CC78A5556}" destId="{FD29C2F6-FAA5-4BA9-9D22-9C04F1362781}" srcOrd="1" destOrd="0" parTransId="{969BDF0E-D759-427D-9922-6175D979F4A1}" sibTransId="{AF8530E9-F436-4C9D-9EF5-6F7697D4D848}"/>
    <dgm:cxn modelId="{830CD4B0-C317-914A-8D4E-34A697F3B351}" srcId="{5C882087-BE73-4FB4-9EB4-6326C0228ADF}" destId="{13E84E77-A5A8-1E40-A698-C4882D08BFF4}" srcOrd="4" destOrd="0" parTransId="{D9E7E0C6-8EA7-A942-A6DF-CCBFA145B12D}" sibTransId="{E89DC4FB-433E-BB41-AB7F-7F5A8BC9ACB3}"/>
    <dgm:cxn modelId="{D83AECBC-4981-7243-87C9-B7DB7D6AA519}" type="presOf" srcId="{12510E5E-E8AD-3945-A3A5-BD98C79A5660}" destId="{28C25A01-769E-2B45-8152-1B72AD93B242}" srcOrd="0" destOrd="3" presId="urn:microsoft.com/office/officeart/2005/8/layout/list1"/>
    <dgm:cxn modelId="{362284CB-1BD5-3F45-BC8E-F2AF240AE293}" srcId="{5C882087-BE73-4FB4-9EB4-6326C0228ADF}" destId="{12510E5E-E8AD-3945-A3A5-BD98C79A5660}" srcOrd="3" destOrd="0" parTransId="{65A2401D-DCCF-3540-B14F-F13C320D8539}" sibTransId="{911CE7DC-6A6B-DD46-8643-8A4259439569}"/>
    <dgm:cxn modelId="{FA7F58CC-074B-4BBE-B874-7B80CAED06D7}" srcId="{58279805-8378-4A9F-BAE3-CB68A8088BFB}" destId="{5C882087-BE73-4FB4-9EB4-6326C0228ADF}" srcOrd="1" destOrd="0" parTransId="{D51BDAEA-9B58-4F0B-BD64-897D3B4FAAD4}" sibTransId="{02D5BA00-3871-47CB-A740-B46C99E1AFBE}"/>
    <dgm:cxn modelId="{5F65F9D1-74EF-6F41-8D06-CC80602EF947}" srcId="{5EA37176-6DC8-4EE3-BAEA-343CC78A5556}" destId="{76BBD726-2FB1-AC48-B36D-1A78A8E83716}" srcOrd="3" destOrd="0" parTransId="{19134398-5FEC-FC43-A88E-BE751EFAAA34}" sibTransId="{B10AAD14-A093-4749-94E9-83EE88D21548}"/>
    <dgm:cxn modelId="{808438D2-EA8D-BF45-9B75-A1E9541BFED2}" type="presOf" srcId="{A89DCE7B-964B-4104-B370-16B0BD2C6469}" destId="{1B8E8E0A-FB5E-3A41-80C4-8BB11BDB694C}" srcOrd="0" destOrd="0" presId="urn:microsoft.com/office/officeart/2005/8/layout/list1"/>
    <dgm:cxn modelId="{0840D6F0-7EC5-554E-A4A9-6986E19E5444}" srcId="{5C882087-BE73-4FB4-9EB4-6326C0228ADF}" destId="{B17F7E42-EA0B-9D42-83D4-49720A4D038F}" srcOrd="2" destOrd="0" parTransId="{59EFEA1F-0B95-454C-A9D2-ED9663308D81}" sibTransId="{4CA9014B-DF3C-7A49-A3CF-ADFC48FD219B}"/>
    <dgm:cxn modelId="{7FAF07FB-699C-D643-9127-C9BCF0625F14}" type="presOf" srcId="{76BBD726-2FB1-AC48-B36D-1A78A8E83716}" destId="{34D19F08-64D2-8540-B34C-35A19D4B1E76}" srcOrd="0" destOrd="3" presId="urn:microsoft.com/office/officeart/2005/8/layout/list1"/>
    <dgm:cxn modelId="{2B2B00FD-8065-7C42-885A-512C803E42A8}" type="presOf" srcId="{FD29C2F6-FAA5-4BA9-9D22-9C04F1362781}" destId="{34D19F08-64D2-8540-B34C-35A19D4B1E76}" srcOrd="0" destOrd="1" presId="urn:microsoft.com/office/officeart/2005/8/layout/list1"/>
    <dgm:cxn modelId="{00863941-CA26-AC41-ADE0-776E2B25F0B8}" type="presParOf" srcId="{224EF184-A192-1740-832C-325351F7C63E}" destId="{9E2DEE19-81DB-154D-94EE-8E56E80BA5C6}" srcOrd="0" destOrd="0" presId="urn:microsoft.com/office/officeart/2005/8/layout/list1"/>
    <dgm:cxn modelId="{C3370567-63C8-4149-98A3-40524B1E494D}" type="presParOf" srcId="{9E2DEE19-81DB-154D-94EE-8E56E80BA5C6}" destId="{76AA4D46-5F96-EC44-A484-BAAB53B1A456}" srcOrd="0" destOrd="0" presId="urn:microsoft.com/office/officeart/2005/8/layout/list1"/>
    <dgm:cxn modelId="{95306C70-BB03-AD4B-B2E0-DDDC7F7C3907}" type="presParOf" srcId="{9E2DEE19-81DB-154D-94EE-8E56E80BA5C6}" destId="{6827DD18-2104-C948-8FDE-5D9E0A8E2D92}" srcOrd="1" destOrd="0" presId="urn:microsoft.com/office/officeart/2005/8/layout/list1"/>
    <dgm:cxn modelId="{1AF0816D-B69E-CB42-9446-806633CE83ED}" type="presParOf" srcId="{224EF184-A192-1740-832C-325351F7C63E}" destId="{CAAE6293-D702-CA4E-B253-BB790DE16E72}" srcOrd="1" destOrd="0" presId="urn:microsoft.com/office/officeart/2005/8/layout/list1"/>
    <dgm:cxn modelId="{5836E1F7-400E-B142-8C5F-703583673FD6}" type="presParOf" srcId="{224EF184-A192-1740-832C-325351F7C63E}" destId="{34D19F08-64D2-8540-B34C-35A19D4B1E76}" srcOrd="2" destOrd="0" presId="urn:microsoft.com/office/officeart/2005/8/layout/list1"/>
    <dgm:cxn modelId="{F979A226-70C6-2D42-9C25-0D16A2082E87}" type="presParOf" srcId="{224EF184-A192-1740-832C-325351F7C63E}" destId="{4B090ADA-76BF-E84D-BADA-EFF28DB297D5}" srcOrd="3" destOrd="0" presId="urn:microsoft.com/office/officeart/2005/8/layout/list1"/>
    <dgm:cxn modelId="{2B47352A-CDD0-DF4B-9229-815E0E059C1E}" type="presParOf" srcId="{224EF184-A192-1740-832C-325351F7C63E}" destId="{F45AE851-7167-124C-9230-F544060CB149}" srcOrd="4" destOrd="0" presId="urn:microsoft.com/office/officeart/2005/8/layout/list1"/>
    <dgm:cxn modelId="{1F992A5D-5E91-F54B-8556-B3034BD854F9}" type="presParOf" srcId="{F45AE851-7167-124C-9230-F544060CB149}" destId="{F34B5FB0-A7D6-9C49-84DD-9630D9B3ECDC}" srcOrd="0" destOrd="0" presId="urn:microsoft.com/office/officeart/2005/8/layout/list1"/>
    <dgm:cxn modelId="{9F9DF079-97E7-2D46-905A-1819A2FD9E70}" type="presParOf" srcId="{F45AE851-7167-124C-9230-F544060CB149}" destId="{93505D65-50B6-8C47-9525-5D18E361CB90}" srcOrd="1" destOrd="0" presId="urn:microsoft.com/office/officeart/2005/8/layout/list1"/>
    <dgm:cxn modelId="{3889C3C8-F390-0F4A-B720-C6775FCB8221}" type="presParOf" srcId="{224EF184-A192-1740-832C-325351F7C63E}" destId="{42994FA8-9EB2-C24B-8ECF-EB0B340EB964}" srcOrd="5" destOrd="0" presId="urn:microsoft.com/office/officeart/2005/8/layout/list1"/>
    <dgm:cxn modelId="{188E8181-0C64-DD40-BD1B-8977C26547C0}" type="presParOf" srcId="{224EF184-A192-1740-832C-325351F7C63E}" destId="{28C25A01-769E-2B45-8152-1B72AD93B242}" srcOrd="6" destOrd="0" presId="urn:microsoft.com/office/officeart/2005/8/layout/list1"/>
    <dgm:cxn modelId="{7E11410A-D326-7045-965C-D569FA39872E}" type="presParOf" srcId="{224EF184-A192-1740-832C-325351F7C63E}" destId="{3F720C0A-E957-2B40-B8D9-6587AEBDCEBF}" srcOrd="7" destOrd="0" presId="urn:microsoft.com/office/officeart/2005/8/layout/list1"/>
    <dgm:cxn modelId="{0E90F44C-892B-0D4B-8296-5C2424421924}" type="presParOf" srcId="{224EF184-A192-1740-832C-325351F7C63E}" destId="{0D581EF9-4B2A-A345-844F-3327902E518C}" srcOrd="8" destOrd="0" presId="urn:microsoft.com/office/officeart/2005/8/layout/list1"/>
    <dgm:cxn modelId="{B6C6A61F-4D47-AA42-9356-D6A9CC39AB02}" type="presParOf" srcId="{0D581EF9-4B2A-A345-844F-3327902E518C}" destId="{1B8E8E0A-FB5E-3A41-80C4-8BB11BDB694C}" srcOrd="0" destOrd="0" presId="urn:microsoft.com/office/officeart/2005/8/layout/list1"/>
    <dgm:cxn modelId="{47C4AA14-0F8F-314E-8B70-40AA0E8C6AE3}" type="presParOf" srcId="{0D581EF9-4B2A-A345-844F-3327902E518C}" destId="{85D94B23-3B03-6B41-8606-77B9AF3C6253}" srcOrd="1" destOrd="0" presId="urn:microsoft.com/office/officeart/2005/8/layout/list1"/>
    <dgm:cxn modelId="{AAF292A8-C263-4C41-BDC5-03185E91C489}" type="presParOf" srcId="{224EF184-A192-1740-832C-325351F7C63E}" destId="{1A5C83A5-3FD3-6D47-857A-1B4CAD4CD805}" srcOrd="9" destOrd="0" presId="urn:microsoft.com/office/officeart/2005/8/layout/list1"/>
    <dgm:cxn modelId="{C9B5469B-6B00-8D4C-82BB-A2444B2258B8}" type="presParOf" srcId="{224EF184-A192-1740-832C-325351F7C63E}" destId="{E988496A-865B-E648-96A3-04F51223F11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B61316-B7B7-4B44-A3C7-92C9CEFE0DBF}"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31D2AA05-10AF-435E-810B-13DEFD9C4999}">
      <dgm:prSet/>
      <dgm:spPr/>
      <dgm:t>
        <a:bodyPr/>
        <a:lstStyle/>
        <a:p>
          <a:r>
            <a:rPr lang="en-US" dirty="0"/>
            <a:t>Raise a $1.5-2M Revolving </a:t>
          </a:r>
          <a:r>
            <a:rPr lang="en-US" i="1" dirty="0"/>
            <a:t>Working Capital </a:t>
          </a:r>
          <a:r>
            <a:rPr lang="en-US" dirty="0"/>
            <a:t>Fund</a:t>
          </a:r>
        </a:p>
      </dgm:t>
    </dgm:pt>
    <dgm:pt modelId="{B9ECC07D-8749-4184-A41F-B74B691EB173}" type="parTrans" cxnId="{75BE8003-1714-491D-966C-D9796D176EAE}">
      <dgm:prSet/>
      <dgm:spPr/>
      <dgm:t>
        <a:bodyPr/>
        <a:lstStyle/>
        <a:p>
          <a:endParaRPr lang="en-US"/>
        </a:p>
      </dgm:t>
    </dgm:pt>
    <dgm:pt modelId="{F0AEA059-0CDA-4E63-8F42-EE3427BE6831}" type="sibTrans" cxnId="{75BE8003-1714-491D-966C-D9796D176EAE}">
      <dgm:prSet/>
      <dgm:spPr/>
      <dgm:t>
        <a:bodyPr/>
        <a:lstStyle/>
        <a:p>
          <a:endParaRPr lang="en-US"/>
        </a:p>
      </dgm:t>
    </dgm:pt>
    <dgm:pt modelId="{09D6E7C8-F704-49B3-95CC-C10CF62CD60F}">
      <dgm:prSet/>
      <dgm:spPr/>
      <dgm:t>
        <a:bodyPr/>
        <a:lstStyle/>
        <a:p>
          <a:pPr marL="228600" lvl="1" indent="0" defTabSz="889000">
            <a:spcBef>
              <a:spcPct val="0"/>
            </a:spcBef>
            <a:spcAft>
              <a:spcPct val="15000"/>
            </a:spcAft>
          </a:pPr>
          <a:r>
            <a:rPr lang="en-US" i="1" dirty="0"/>
            <a:t>Be Able to Say…”Everyone in Town Helped in Some Way”</a:t>
          </a:r>
          <a:endParaRPr lang="en-US" dirty="0"/>
        </a:p>
      </dgm:t>
    </dgm:pt>
    <dgm:pt modelId="{5AF0A429-4F66-4D91-8ECA-84C0D805322F}" type="parTrans" cxnId="{098B1CC4-EFEB-4BC9-BA0F-417C696C74FA}">
      <dgm:prSet/>
      <dgm:spPr/>
      <dgm:t>
        <a:bodyPr/>
        <a:lstStyle/>
        <a:p>
          <a:endParaRPr lang="en-US"/>
        </a:p>
      </dgm:t>
    </dgm:pt>
    <dgm:pt modelId="{C3723F72-1DAD-403A-8075-AA42E6AF723B}" type="sibTrans" cxnId="{098B1CC4-EFEB-4BC9-BA0F-417C696C74FA}">
      <dgm:prSet/>
      <dgm:spPr/>
      <dgm:t>
        <a:bodyPr/>
        <a:lstStyle/>
        <a:p>
          <a:endParaRPr lang="en-US"/>
        </a:p>
      </dgm:t>
    </dgm:pt>
    <dgm:pt modelId="{D5C91A46-1D43-4072-B3D2-2A67FA2994AA}">
      <dgm:prSet/>
      <dgm:spPr/>
      <dgm:t>
        <a:bodyPr/>
        <a:lstStyle/>
        <a:p>
          <a:r>
            <a:rPr lang="en-US" dirty="0"/>
            <a:t>Leverage Regional, State, Federal - Grants &amp; Loans</a:t>
          </a:r>
        </a:p>
      </dgm:t>
    </dgm:pt>
    <dgm:pt modelId="{3F2A29E7-E2B8-40C1-8233-E1997C6B9EC4}" type="parTrans" cxnId="{18FC17E6-3E62-4EB2-A63A-3DE20B6D9A7B}">
      <dgm:prSet/>
      <dgm:spPr/>
      <dgm:t>
        <a:bodyPr/>
        <a:lstStyle/>
        <a:p>
          <a:endParaRPr lang="en-US"/>
        </a:p>
      </dgm:t>
    </dgm:pt>
    <dgm:pt modelId="{E7D6174C-0F4C-4950-945A-E45224ACACED}" type="sibTrans" cxnId="{18FC17E6-3E62-4EB2-A63A-3DE20B6D9A7B}">
      <dgm:prSet/>
      <dgm:spPr/>
      <dgm:t>
        <a:bodyPr/>
        <a:lstStyle/>
        <a:p>
          <a:endParaRPr lang="en-US"/>
        </a:p>
      </dgm:t>
    </dgm:pt>
    <dgm:pt modelId="{C2F6E513-B121-4A99-AF17-88BE3C39486F}">
      <dgm:prSet/>
      <dgm:spPr/>
      <dgm:t>
        <a:bodyPr/>
        <a:lstStyle/>
        <a:p>
          <a:r>
            <a:rPr lang="en-US" dirty="0"/>
            <a:t>Request No Tax $s - Property-Tax Neutral</a:t>
          </a:r>
        </a:p>
      </dgm:t>
    </dgm:pt>
    <dgm:pt modelId="{CB6AEE13-44A5-48A5-9873-1CF2946B071C}" type="parTrans" cxnId="{6FC1B024-D32B-4E29-9FAF-67147C11D90C}">
      <dgm:prSet/>
      <dgm:spPr/>
      <dgm:t>
        <a:bodyPr/>
        <a:lstStyle/>
        <a:p>
          <a:endParaRPr lang="en-US"/>
        </a:p>
      </dgm:t>
    </dgm:pt>
    <dgm:pt modelId="{EDF349D7-9AA3-4EF1-94FD-5692FA5FAB5F}" type="sibTrans" cxnId="{6FC1B024-D32B-4E29-9FAF-67147C11D90C}">
      <dgm:prSet/>
      <dgm:spPr/>
      <dgm:t>
        <a:bodyPr/>
        <a:lstStyle/>
        <a:p>
          <a:endParaRPr lang="en-US"/>
        </a:p>
      </dgm:t>
    </dgm:pt>
    <dgm:pt modelId="{827B4EE1-24DA-4679-ACB6-578DA74B03D9}">
      <dgm:prSet/>
      <dgm:spPr/>
      <dgm:t>
        <a:bodyPr/>
        <a:lstStyle/>
        <a:p>
          <a:r>
            <a:rPr lang="en-US" dirty="0"/>
            <a:t>Maintain a Positive Net Equity</a:t>
          </a:r>
        </a:p>
      </dgm:t>
    </dgm:pt>
    <dgm:pt modelId="{A2D43BAF-1E5C-4A3E-BEB5-B6B7678801BA}" type="parTrans" cxnId="{17E4EB53-C43D-42FF-BC9A-9E432E55A08A}">
      <dgm:prSet/>
      <dgm:spPr/>
      <dgm:t>
        <a:bodyPr/>
        <a:lstStyle/>
        <a:p>
          <a:endParaRPr lang="en-US"/>
        </a:p>
      </dgm:t>
    </dgm:pt>
    <dgm:pt modelId="{0FBE1F87-5E90-48C5-BDA1-E6C48B434FCB}" type="sibTrans" cxnId="{17E4EB53-C43D-42FF-BC9A-9E432E55A08A}">
      <dgm:prSet/>
      <dgm:spPr/>
      <dgm:t>
        <a:bodyPr/>
        <a:lstStyle/>
        <a:p>
          <a:endParaRPr lang="en-US"/>
        </a:p>
      </dgm:t>
    </dgm:pt>
    <dgm:pt modelId="{E57504D3-B546-6E4D-88A7-1A03B2365F45}">
      <dgm:prSet/>
      <dgm:spPr/>
      <dgm:t>
        <a:bodyPr/>
        <a:lstStyle/>
        <a:p>
          <a:pPr marL="228600" lvl="1" indent="0" defTabSz="889000">
            <a:spcBef>
              <a:spcPct val="0"/>
            </a:spcBef>
            <a:spcAft>
              <a:spcPct val="15000"/>
            </a:spcAft>
          </a:pPr>
          <a:r>
            <a:rPr lang="en-US" dirty="0"/>
            <a:t>Tax-deductible Donations to the Town Designated  “IESC”</a:t>
          </a:r>
        </a:p>
      </dgm:t>
    </dgm:pt>
    <dgm:pt modelId="{67F64743-E3B0-5841-8862-3803026C3ACA}" type="parTrans" cxnId="{BF8CFAE8-41E7-9946-B2BB-16B81CAE6999}">
      <dgm:prSet/>
      <dgm:spPr/>
      <dgm:t>
        <a:bodyPr/>
        <a:lstStyle/>
        <a:p>
          <a:endParaRPr lang="en-US"/>
        </a:p>
      </dgm:t>
    </dgm:pt>
    <dgm:pt modelId="{9178D07D-0E0F-8F4F-9B89-0EFE1FB8CD25}" type="sibTrans" cxnId="{BF8CFAE8-41E7-9946-B2BB-16B81CAE6999}">
      <dgm:prSet/>
      <dgm:spPr/>
      <dgm:t>
        <a:bodyPr/>
        <a:lstStyle/>
        <a:p>
          <a:endParaRPr lang="en-US"/>
        </a:p>
      </dgm:t>
    </dgm:pt>
    <dgm:pt modelId="{642286B9-9A2C-DD4C-99A1-5C40D294472E}">
      <dgm:prSet/>
      <dgm:spPr/>
      <dgm:t>
        <a:bodyPr/>
        <a:lstStyle/>
        <a:p>
          <a:pPr marL="228600" lvl="1" indent="0" defTabSz="889000">
            <a:spcBef>
              <a:spcPct val="0"/>
            </a:spcBef>
            <a:spcAft>
              <a:spcPct val="15000"/>
            </a:spcAft>
          </a:pPr>
          <a:r>
            <a:rPr lang="en-US" dirty="0"/>
            <a:t>Fundraise as Needed For Future Projects</a:t>
          </a:r>
        </a:p>
      </dgm:t>
    </dgm:pt>
    <dgm:pt modelId="{9DE34806-C8AF-1441-A2EF-46A23AA9A464}" type="parTrans" cxnId="{DB9DFABF-F274-7F48-84F3-E001BA23FFDA}">
      <dgm:prSet/>
      <dgm:spPr/>
      <dgm:t>
        <a:bodyPr/>
        <a:lstStyle/>
        <a:p>
          <a:endParaRPr lang="en-US"/>
        </a:p>
      </dgm:t>
    </dgm:pt>
    <dgm:pt modelId="{BB678B3B-BBD7-494E-B949-42369334360E}" type="sibTrans" cxnId="{DB9DFABF-F274-7F48-84F3-E001BA23FFDA}">
      <dgm:prSet/>
      <dgm:spPr/>
      <dgm:t>
        <a:bodyPr/>
        <a:lstStyle/>
        <a:p>
          <a:endParaRPr lang="en-US"/>
        </a:p>
      </dgm:t>
    </dgm:pt>
    <dgm:pt modelId="{AC069468-FC35-9E4D-9BDF-2D65F690D3E7}" type="pres">
      <dgm:prSet presAssocID="{1FB61316-B7B7-4B44-A3C7-92C9CEFE0DBF}" presName="linear" presStyleCnt="0">
        <dgm:presLayoutVars>
          <dgm:dir/>
          <dgm:animLvl val="lvl"/>
          <dgm:resizeHandles val="exact"/>
        </dgm:presLayoutVars>
      </dgm:prSet>
      <dgm:spPr/>
    </dgm:pt>
    <dgm:pt modelId="{B2AF9DE8-DD95-0B41-9A14-B6615DAC4FFE}" type="pres">
      <dgm:prSet presAssocID="{31D2AA05-10AF-435E-810B-13DEFD9C4999}" presName="parentLin" presStyleCnt="0"/>
      <dgm:spPr/>
    </dgm:pt>
    <dgm:pt modelId="{747A474A-16E9-634D-94CB-76AF5EA38BD5}" type="pres">
      <dgm:prSet presAssocID="{31D2AA05-10AF-435E-810B-13DEFD9C4999}" presName="parentLeftMargin" presStyleLbl="node1" presStyleIdx="0" presStyleCnt="4"/>
      <dgm:spPr/>
    </dgm:pt>
    <dgm:pt modelId="{5C0BAD15-CAEE-E946-A632-BCB62A2ABA33}" type="pres">
      <dgm:prSet presAssocID="{31D2AA05-10AF-435E-810B-13DEFD9C4999}" presName="parentText" presStyleLbl="node1" presStyleIdx="0" presStyleCnt="4" custScaleX="107851">
        <dgm:presLayoutVars>
          <dgm:chMax val="0"/>
          <dgm:bulletEnabled val="1"/>
        </dgm:presLayoutVars>
      </dgm:prSet>
      <dgm:spPr/>
    </dgm:pt>
    <dgm:pt modelId="{043B79A9-B472-A94C-AB18-08DDD87D7D5E}" type="pres">
      <dgm:prSet presAssocID="{31D2AA05-10AF-435E-810B-13DEFD9C4999}" presName="negativeSpace" presStyleCnt="0"/>
      <dgm:spPr/>
    </dgm:pt>
    <dgm:pt modelId="{3FCB22A5-58F2-684F-B25E-341A9795244E}" type="pres">
      <dgm:prSet presAssocID="{31D2AA05-10AF-435E-810B-13DEFD9C4999}" presName="childText" presStyleLbl="conFgAcc1" presStyleIdx="0" presStyleCnt="4">
        <dgm:presLayoutVars>
          <dgm:bulletEnabled val="1"/>
        </dgm:presLayoutVars>
      </dgm:prSet>
      <dgm:spPr/>
    </dgm:pt>
    <dgm:pt modelId="{283E3C08-E709-214A-9647-2324BF8F785C}" type="pres">
      <dgm:prSet presAssocID="{F0AEA059-0CDA-4E63-8F42-EE3427BE6831}" presName="spaceBetweenRectangles" presStyleCnt="0"/>
      <dgm:spPr/>
    </dgm:pt>
    <dgm:pt modelId="{DCAEF1FF-E7CE-1240-B00F-520C795F5C7C}" type="pres">
      <dgm:prSet presAssocID="{D5C91A46-1D43-4072-B3D2-2A67FA2994AA}" presName="parentLin" presStyleCnt="0"/>
      <dgm:spPr/>
    </dgm:pt>
    <dgm:pt modelId="{0221121F-2109-F049-A52E-19A608350E76}" type="pres">
      <dgm:prSet presAssocID="{D5C91A46-1D43-4072-B3D2-2A67FA2994AA}" presName="parentLeftMargin" presStyleLbl="node1" presStyleIdx="0" presStyleCnt="4"/>
      <dgm:spPr/>
    </dgm:pt>
    <dgm:pt modelId="{D43894C9-4B86-DA4B-B6AE-82CD0C0CB3EB}" type="pres">
      <dgm:prSet presAssocID="{D5C91A46-1D43-4072-B3D2-2A67FA2994AA}" presName="parentText" presStyleLbl="node1" presStyleIdx="1" presStyleCnt="4" custScaleX="107851">
        <dgm:presLayoutVars>
          <dgm:chMax val="0"/>
          <dgm:bulletEnabled val="1"/>
        </dgm:presLayoutVars>
      </dgm:prSet>
      <dgm:spPr/>
    </dgm:pt>
    <dgm:pt modelId="{D54420F6-3345-804A-8A14-D14EFE6FF163}" type="pres">
      <dgm:prSet presAssocID="{D5C91A46-1D43-4072-B3D2-2A67FA2994AA}" presName="negativeSpace" presStyleCnt="0"/>
      <dgm:spPr/>
    </dgm:pt>
    <dgm:pt modelId="{332EBF2B-D986-7C42-ACDC-CFDC5E84A571}" type="pres">
      <dgm:prSet presAssocID="{D5C91A46-1D43-4072-B3D2-2A67FA2994AA}" presName="childText" presStyleLbl="conFgAcc1" presStyleIdx="1" presStyleCnt="4">
        <dgm:presLayoutVars>
          <dgm:bulletEnabled val="1"/>
        </dgm:presLayoutVars>
      </dgm:prSet>
      <dgm:spPr/>
    </dgm:pt>
    <dgm:pt modelId="{1FFE3DB9-918A-E949-9B1B-EB939034B9FE}" type="pres">
      <dgm:prSet presAssocID="{E7D6174C-0F4C-4950-945A-E45224ACACED}" presName="spaceBetweenRectangles" presStyleCnt="0"/>
      <dgm:spPr/>
    </dgm:pt>
    <dgm:pt modelId="{C3AA4BE1-08E1-AB47-A0FC-7F5FF0F05D6F}" type="pres">
      <dgm:prSet presAssocID="{C2F6E513-B121-4A99-AF17-88BE3C39486F}" presName="parentLin" presStyleCnt="0"/>
      <dgm:spPr/>
    </dgm:pt>
    <dgm:pt modelId="{150A13AA-5AEA-D640-AB6A-33B307693FA4}" type="pres">
      <dgm:prSet presAssocID="{C2F6E513-B121-4A99-AF17-88BE3C39486F}" presName="parentLeftMargin" presStyleLbl="node1" presStyleIdx="1" presStyleCnt="4"/>
      <dgm:spPr/>
    </dgm:pt>
    <dgm:pt modelId="{7B1EDB79-6AB0-CB4F-9D6C-DAAC2EA29DFB}" type="pres">
      <dgm:prSet presAssocID="{C2F6E513-B121-4A99-AF17-88BE3C39486F}" presName="parentText" presStyleLbl="node1" presStyleIdx="2" presStyleCnt="4" custScaleX="107851">
        <dgm:presLayoutVars>
          <dgm:chMax val="0"/>
          <dgm:bulletEnabled val="1"/>
        </dgm:presLayoutVars>
      </dgm:prSet>
      <dgm:spPr/>
    </dgm:pt>
    <dgm:pt modelId="{A335659F-AE6A-CC4A-9081-1C6E07104193}" type="pres">
      <dgm:prSet presAssocID="{C2F6E513-B121-4A99-AF17-88BE3C39486F}" presName="negativeSpace" presStyleCnt="0"/>
      <dgm:spPr/>
    </dgm:pt>
    <dgm:pt modelId="{A2687E85-9A43-094A-A7E6-8FC8B8C2FEBC}" type="pres">
      <dgm:prSet presAssocID="{C2F6E513-B121-4A99-AF17-88BE3C39486F}" presName="childText" presStyleLbl="conFgAcc1" presStyleIdx="2" presStyleCnt="4">
        <dgm:presLayoutVars>
          <dgm:bulletEnabled val="1"/>
        </dgm:presLayoutVars>
      </dgm:prSet>
      <dgm:spPr/>
    </dgm:pt>
    <dgm:pt modelId="{473A04AC-F71C-A945-B586-1B2BAED34DB2}" type="pres">
      <dgm:prSet presAssocID="{EDF349D7-9AA3-4EF1-94FD-5692FA5FAB5F}" presName="spaceBetweenRectangles" presStyleCnt="0"/>
      <dgm:spPr/>
    </dgm:pt>
    <dgm:pt modelId="{094E87A5-7BB6-EA45-A3F9-BBC7F5738D22}" type="pres">
      <dgm:prSet presAssocID="{827B4EE1-24DA-4679-ACB6-578DA74B03D9}" presName="parentLin" presStyleCnt="0"/>
      <dgm:spPr/>
    </dgm:pt>
    <dgm:pt modelId="{31270397-6625-9145-8359-F7A99C98D504}" type="pres">
      <dgm:prSet presAssocID="{827B4EE1-24DA-4679-ACB6-578DA74B03D9}" presName="parentLeftMargin" presStyleLbl="node1" presStyleIdx="2" presStyleCnt="4"/>
      <dgm:spPr/>
    </dgm:pt>
    <dgm:pt modelId="{6EA9ADB0-3F17-324F-9B89-3200BB5E96E6}" type="pres">
      <dgm:prSet presAssocID="{827B4EE1-24DA-4679-ACB6-578DA74B03D9}" presName="parentText" presStyleLbl="node1" presStyleIdx="3" presStyleCnt="4" custScaleX="107851">
        <dgm:presLayoutVars>
          <dgm:chMax val="0"/>
          <dgm:bulletEnabled val="1"/>
        </dgm:presLayoutVars>
      </dgm:prSet>
      <dgm:spPr/>
    </dgm:pt>
    <dgm:pt modelId="{142181BA-A91F-744A-A3C7-4D5DAFEBFEAC}" type="pres">
      <dgm:prSet presAssocID="{827B4EE1-24DA-4679-ACB6-578DA74B03D9}" presName="negativeSpace" presStyleCnt="0"/>
      <dgm:spPr/>
    </dgm:pt>
    <dgm:pt modelId="{A69B6DE0-E5F3-E842-A6E7-B3255165A6AD}" type="pres">
      <dgm:prSet presAssocID="{827B4EE1-24DA-4679-ACB6-578DA74B03D9}" presName="childText" presStyleLbl="conFgAcc1" presStyleIdx="3" presStyleCnt="4">
        <dgm:presLayoutVars>
          <dgm:bulletEnabled val="1"/>
        </dgm:presLayoutVars>
      </dgm:prSet>
      <dgm:spPr/>
    </dgm:pt>
  </dgm:ptLst>
  <dgm:cxnLst>
    <dgm:cxn modelId="{75BE8003-1714-491D-966C-D9796D176EAE}" srcId="{1FB61316-B7B7-4B44-A3C7-92C9CEFE0DBF}" destId="{31D2AA05-10AF-435E-810B-13DEFD9C4999}" srcOrd="0" destOrd="0" parTransId="{B9ECC07D-8749-4184-A41F-B74B691EB173}" sibTransId="{F0AEA059-0CDA-4E63-8F42-EE3427BE6831}"/>
    <dgm:cxn modelId="{8A6D940A-E3F2-4149-81FE-E5F30B59B132}" type="presOf" srcId="{C2F6E513-B121-4A99-AF17-88BE3C39486F}" destId="{7B1EDB79-6AB0-CB4F-9D6C-DAAC2EA29DFB}" srcOrd="1" destOrd="0" presId="urn:microsoft.com/office/officeart/2005/8/layout/list1"/>
    <dgm:cxn modelId="{6A643421-00D6-944C-A1C8-A43C652112F1}" type="presOf" srcId="{642286B9-9A2C-DD4C-99A1-5C40D294472E}" destId="{3FCB22A5-58F2-684F-B25E-341A9795244E}" srcOrd="0" destOrd="2" presId="urn:microsoft.com/office/officeart/2005/8/layout/list1"/>
    <dgm:cxn modelId="{6FC1B024-D32B-4E29-9FAF-67147C11D90C}" srcId="{1FB61316-B7B7-4B44-A3C7-92C9CEFE0DBF}" destId="{C2F6E513-B121-4A99-AF17-88BE3C39486F}" srcOrd="2" destOrd="0" parTransId="{CB6AEE13-44A5-48A5-9873-1CF2946B071C}" sibTransId="{EDF349D7-9AA3-4EF1-94FD-5692FA5FAB5F}"/>
    <dgm:cxn modelId="{17E4EB53-C43D-42FF-BC9A-9E432E55A08A}" srcId="{1FB61316-B7B7-4B44-A3C7-92C9CEFE0DBF}" destId="{827B4EE1-24DA-4679-ACB6-578DA74B03D9}" srcOrd="3" destOrd="0" parTransId="{A2D43BAF-1E5C-4A3E-BEB5-B6B7678801BA}" sibTransId="{0FBE1F87-5E90-48C5-BDA1-E6C48B434FCB}"/>
    <dgm:cxn modelId="{7B97F15C-79F9-924B-968D-5DDAC74D1D52}" type="presOf" srcId="{31D2AA05-10AF-435E-810B-13DEFD9C4999}" destId="{5C0BAD15-CAEE-E946-A632-BCB62A2ABA33}" srcOrd="1" destOrd="0" presId="urn:microsoft.com/office/officeart/2005/8/layout/list1"/>
    <dgm:cxn modelId="{0EE48E63-EA93-DF47-81EA-7011E74A764D}" type="presOf" srcId="{D5C91A46-1D43-4072-B3D2-2A67FA2994AA}" destId="{D43894C9-4B86-DA4B-B6AE-82CD0C0CB3EB}" srcOrd="1" destOrd="0" presId="urn:microsoft.com/office/officeart/2005/8/layout/list1"/>
    <dgm:cxn modelId="{DB0DB665-6C34-2042-8CC6-5B065E06336F}" type="presOf" srcId="{D5C91A46-1D43-4072-B3D2-2A67FA2994AA}" destId="{0221121F-2109-F049-A52E-19A608350E76}" srcOrd="0" destOrd="0" presId="urn:microsoft.com/office/officeart/2005/8/layout/list1"/>
    <dgm:cxn modelId="{BFB10476-3291-A146-8279-E9AB9CE55688}" type="presOf" srcId="{31D2AA05-10AF-435E-810B-13DEFD9C4999}" destId="{747A474A-16E9-634D-94CB-76AF5EA38BD5}" srcOrd="0" destOrd="0" presId="urn:microsoft.com/office/officeart/2005/8/layout/list1"/>
    <dgm:cxn modelId="{486A4F79-81DB-EE4B-9DCB-3A68DCCD7836}" type="presOf" srcId="{09D6E7C8-F704-49B3-95CC-C10CF62CD60F}" destId="{3FCB22A5-58F2-684F-B25E-341A9795244E}" srcOrd="0" destOrd="0" presId="urn:microsoft.com/office/officeart/2005/8/layout/list1"/>
    <dgm:cxn modelId="{B8511597-AE85-A74F-8F7E-4CA8F65A569B}" type="presOf" srcId="{E57504D3-B546-6E4D-88A7-1A03B2365F45}" destId="{3FCB22A5-58F2-684F-B25E-341A9795244E}" srcOrd="0" destOrd="1" presId="urn:microsoft.com/office/officeart/2005/8/layout/list1"/>
    <dgm:cxn modelId="{DEB8A2BC-0105-F44B-AD02-B0BBC411665A}" type="presOf" srcId="{827B4EE1-24DA-4679-ACB6-578DA74B03D9}" destId="{31270397-6625-9145-8359-F7A99C98D504}" srcOrd="0" destOrd="0" presId="urn:microsoft.com/office/officeart/2005/8/layout/list1"/>
    <dgm:cxn modelId="{DB9DFABF-F274-7F48-84F3-E001BA23FFDA}" srcId="{31D2AA05-10AF-435E-810B-13DEFD9C4999}" destId="{642286B9-9A2C-DD4C-99A1-5C40D294472E}" srcOrd="2" destOrd="0" parTransId="{9DE34806-C8AF-1441-A2EF-46A23AA9A464}" sibTransId="{BB678B3B-BBD7-494E-B949-42369334360E}"/>
    <dgm:cxn modelId="{098B1CC4-EFEB-4BC9-BA0F-417C696C74FA}" srcId="{31D2AA05-10AF-435E-810B-13DEFD9C4999}" destId="{09D6E7C8-F704-49B3-95CC-C10CF62CD60F}" srcOrd="0" destOrd="0" parTransId="{5AF0A429-4F66-4D91-8ECA-84C0D805322F}" sibTransId="{C3723F72-1DAD-403A-8075-AA42E6AF723B}"/>
    <dgm:cxn modelId="{AC073DD1-4906-4D4D-AF4C-31A10399861F}" type="presOf" srcId="{C2F6E513-B121-4A99-AF17-88BE3C39486F}" destId="{150A13AA-5AEA-D640-AB6A-33B307693FA4}" srcOrd="0" destOrd="0" presId="urn:microsoft.com/office/officeart/2005/8/layout/list1"/>
    <dgm:cxn modelId="{A43325E2-162E-C14E-9E7A-74D1BEEC8BD9}" type="presOf" srcId="{1FB61316-B7B7-4B44-A3C7-92C9CEFE0DBF}" destId="{AC069468-FC35-9E4D-9BDF-2D65F690D3E7}" srcOrd="0" destOrd="0" presId="urn:microsoft.com/office/officeart/2005/8/layout/list1"/>
    <dgm:cxn modelId="{18FC17E6-3E62-4EB2-A63A-3DE20B6D9A7B}" srcId="{1FB61316-B7B7-4B44-A3C7-92C9CEFE0DBF}" destId="{D5C91A46-1D43-4072-B3D2-2A67FA2994AA}" srcOrd="1" destOrd="0" parTransId="{3F2A29E7-E2B8-40C1-8233-E1997C6B9EC4}" sibTransId="{E7D6174C-0F4C-4950-945A-E45224ACACED}"/>
    <dgm:cxn modelId="{BF8CFAE8-41E7-9946-B2BB-16B81CAE6999}" srcId="{31D2AA05-10AF-435E-810B-13DEFD9C4999}" destId="{E57504D3-B546-6E4D-88A7-1A03B2365F45}" srcOrd="1" destOrd="0" parTransId="{67F64743-E3B0-5841-8862-3803026C3ACA}" sibTransId="{9178D07D-0E0F-8F4F-9B89-0EFE1FB8CD25}"/>
    <dgm:cxn modelId="{1280E3F2-9B16-F147-9A5C-D56AFDD7D8D3}" type="presOf" srcId="{827B4EE1-24DA-4679-ACB6-578DA74B03D9}" destId="{6EA9ADB0-3F17-324F-9B89-3200BB5E96E6}" srcOrd="1" destOrd="0" presId="urn:microsoft.com/office/officeart/2005/8/layout/list1"/>
    <dgm:cxn modelId="{A4BCC906-88DC-834F-9924-473C35D36412}" type="presParOf" srcId="{AC069468-FC35-9E4D-9BDF-2D65F690D3E7}" destId="{B2AF9DE8-DD95-0B41-9A14-B6615DAC4FFE}" srcOrd="0" destOrd="0" presId="urn:microsoft.com/office/officeart/2005/8/layout/list1"/>
    <dgm:cxn modelId="{AECB870B-A6DF-4B4B-B3BE-5D849AEF06B1}" type="presParOf" srcId="{B2AF9DE8-DD95-0B41-9A14-B6615DAC4FFE}" destId="{747A474A-16E9-634D-94CB-76AF5EA38BD5}" srcOrd="0" destOrd="0" presId="urn:microsoft.com/office/officeart/2005/8/layout/list1"/>
    <dgm:cxn modelId="{C0D847AE-506B-E247-9610-51990774673C}" type="presParOf" srcId="{B2AF9DE8-DD95-0B41-9A14-B6615DAC4FFE}" destId="{5C0BAD15-CAEE-E946-A632-BCB62A2ABA33}" srcOrd="1" destOrd="0" presId="urn:microsoft.com/office/officeart/2005/8/layout/list1"/>
    <dgm:cxn modelId="{2530CC86-5222-6A44-86CE-DBB611EB27B3}" type="presParOf" srcId="{AC069468-FC35-9E4D-9BDF-2D65F690D3E7}" destId="{043B79A9-B472-A94C-AB18-08DDD87D7D5E}" srcOrd="1" destOrd="0" presId="urn:microsoft.com/office/officeart/2005/8/layout/list1"/>
    <dgm:cxn modelId="{658877C2-B82C-1F4C-A3A9-EE0B8D9D8188}" type="presParOf" srcId="{AC069468-FC35-9E4D-9BDF-2D65F690D3E7}" destId="{3FCB22A5-58F2-684F-B25E-341A9795244E}" srcOrd="2" destOrd="0" presId="urn:microsoft.com/office/officeart/2005/8/layout/list1"/>
    <dgm:cxn modelId="{C3D2198E-BE10-464E-8652-B258C1E21772}" type="presParOf" srcId="{AC069468-FC35-9E4D-9BDF-2D65F690D3E7}" destId="{283E3C08-E709-214A-9647-2324BF8F785C}" srcOrd="3" destOrd="0" presId="urn:microsoft.com/office/officeart/2005/8/layout/list1"/>
    <dgm:cxn modelId="{992B9FE5-5B2B-3E47-901E-C7BD998E02CD}" type="presParOf" srcId="{AC069468-FC35-9E4D-9BDF-2D65F690D3E7}" destId="{DCAEF1FF-E7CE-1240-B00F-520C795F5C7C}" srcOrd="4" destOrd="0" presId="urn:microsoft.com/office/officeart/2005/8/layout/list1"/>
    <dgm:cxn modelId="{2B46D4E9-9371-DC40-8671-AE3CA1952FA1}" type="presParOf" srcId="{DCAEF1FF-E7CE-1240-B00F-520C795F5C7C}" destId="{0221121F-2109-F049-A52E-19A608350E76}" srcOrd="0" destOrd="0" presId="urn:microsoft.com/office/officeart/2005/8/layout/list1"/>
    <dgm:cxn modelId="{2F4453B2-A8D1-BD47-8C3A-7E89FE11D6D4}" type="presParOf" srcId="{DCAEF1FF-E7CE-1240-B00F-520C795F5C7C}" destId="{D43894C9-4B86-DA4B-B6AE-82CD0C0CB3EB}" srcOrd="1" destOrd="0" presId="urn:microsoft.com/office/officeart/2005/8/layout/list1"/>
    <dgm:cxn modelId="{1A6628D8-43AB-A645-9DEE-4C97BD2EEDC5}" type="presParOf" srcId="{AC069468-FC35-9E4D-9BDF-2D65F690D3E7}" destId="{D54420F6-3345-804A-8A14-D14EFE6FF163}" srcOrd="5" destOrd="0" presId="urn:microsoft.com/office/officeart/2005/8/layout/list1"/>
    <dgm:cxn modelId="{B1D82F6B-9928-4041-BAC8-75B64E873F1E}" type="presParOf" srcId="{AC069468-FC35-9E4D-9BDF-2D65F690D3E7}" destId="{332EBF2B-D986-7C42-ACDC-CFDC5E84A571}" srcOrd="6" destOrd="0" presId="urn:microsoft.com/office/officeart/2005/8/layout/list1"/>
    <dgm:cxn modelId="{5164671C-F93D-5D42-9D7F-3331F0A88A19}" type="presParOf" srcId="{AC069468-FC35-9E4D-9BDF-2D65F690D3E7}" destId="{1FFE3DB9-918A-E949-9B1B-EB939034B9FE}" srcOrd="7" destOrd="0" presId="urn:microsoft.com/office/officeart/2005/8/layout/list1"/>
    <dgm:cxn modelId="{4DD9798B-7D99-E847-B3F4-C959FC3F3F9F}" type="presParOf" srcId="{AC069468-FC35-9E4D-9BDF-2D65F690D3E7}" destId="{C3AA4BE1-08E1-AB47-A0FC-7F5FF0F05D6F}" srcOrd="8" destOrd="0" presId="urn:microsoft.com/office/officeart/2005/8/layout/list1"/>
    <dgm:cxn modelId="{F903F397-BEFE-994E-8A38-6F3CE9901BFB}" type="presParOf" srcId="{C3AA4BE1-08E1-AB47-A0FC-7F5FF0F05D6F}" destId="{150A13AA-5AEA-D640-AB6A-33B307693FA4}" srcOrd="0" destOrd="0" presId="urn:microsoft.com/office/officeart/2005/8/layout/list1"/>
    <dgm:cxn modelId="{B649F205-2A0E-5148-9BBD-2A411C4D8A99}" type="presParOf" srcId="{C3AA4BE1-08E1-AB47-A0FC-7F5FF0F05D6F}" destId="{7B1EDB79-6AB0-CB4F-9D6C-DAAC2EA29DFB}" srcOrd="1" destOrd="0" presId="urn:microsoft.com/office/officeart/2005/8/layout/list1"/>
    <dgm:cxn modelId="{A1C06680-422E-2347-B11C-B0CF1A6168AE}" type="presParOf" srcId="{AC069468-FC35-9E4D-9BDF-2D65F690D3E7}" destId="{A335659F-AE6A-CC4A-9081-1C6E07104193}" srcOrd="9" destOrd="0" presId="urn:microsoft.com/office/officeart/2005/8/layout/list1"/>
    <dgm:cxn modelId="{9A1650D6-E836-FC4C-87EF-90A05B10278E}" type="presParOf" srcId="{AC069468-FC35-9E4D-9BDF-2D65F690D3E7}" destId="{A2687E85-9A43-094A-A7E6-8FC8B8C2FEBC}" srcOrd="10" destOrd="0" presId="urn:microsoft.com/office/officeart/2005/8/layout/list1"/>
    <dgm:cxn modelId="{A3D89B13-2D73-E04A-81AB-8CCB3CAF6039}" type="presParOf" srcId="{AC069468-FC35-9E4D-9BDF-2D65F690D3E7}" destId="{473A04AC-F71C-A945-B586-1B2BAED34DB2}" srcOrd="11" destOrd="0" presId="urn:microsoft.com/office/officeart/2005/8/layout/list1"/>
    <dgm:cxn modelId="{9DBCD2BC-F676-5245-95D4-19D169230277}" type="presParOf" srcId="{AC069468-FC35-9E4D-9BDF-2D65F690D3E7}" destId="{094E87A5-7BB6-EA45-A3F9-BBC7F5738D22}" srcOrd="12" destOrd="0" presId="urn:microsoft.com/office/officeart/2005/8/layout/list1"/>
    <dgm:cxn modelId="{40FFCDBB-5DFE-984D-A56F-A9C429B21B8E}" type="presParOf" srcId="{094E87A5-7BB6-EA45-A3F9-BBC7F5738D22}" destId="{31270397-6625-9145-8359-F7A99C98D504}" srcOrd="0" destOrd="0" presId="urn:microsoft.com/office/officeart/2005/8/layout/list1"/>
    <dgm:cxn modelId="{15DC8542-398C-AE44-AF89-A68A1A42EE9F}" type="presParOf" srcId="{094E87A5-7BB6-EA45-A3F9-BBC7F5738D22}" destId="{6EA9ADB0-3F17-324F-9B89-3200BB5E96E6}" srcOrd="1" destOrd="0" presId="urn:microsoft.com/office/officeart/2005/8/layout/list1"/>
    <dgm:cxn modelId="{8F3496F7-1E90-F941-A72B-B77DE6086D30}" type="presParOf" srcId="{AC069468-FC35-9E4D-9BDF-2D65F690D3E7}" destId="{142181BA-A91F-744A-A3C7-4D5DAFEBFEAC}" srcOrd="13" destOrd="0" presId="urn:microsoft.com/office/officeart/2005/8/layout/list1"/>
    <dgm:cxn modelId="{D5415810-586F-7F4E-864C-2BAFB92F6C78}" type="presParOf" srcId="{AC069468-FC35-9E4D-9BDF-2D65F690D3E7}" destId="{A69B6DE0-E5F3-E842-A6E7-B3255165A6A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87F042-696E-437B-B4C7-677B13297F9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7D680CD9-F784-44F2-A0BE-082639D559F0}">
      <dgm:prSet/>
      <dgm:spPr/>
      <dgm:t>
        <a:bodyPr/>
        <a:lstStyle/>
        <a:p>
          <a:r>
            <a:rPr lang="en-US" dirty="0"/>
            <a:t>Island Market Property Purchase</a:t>
          </a:r>
        </a:p>
      </dgm:t>
    </dgm:pt>
    <dgm:pt modelId="{B6CAE258-AF8E-4420-ACAD-C8F2057F35AF}" type="parTrans" cxnId="{37F9D88C-DF57-43A3-9B3D-CCC73410F5B4}">
      <dgm:prSet/>
      <dgm:spPr/>
      <dgm:t>
        <a:bodyPr/>
        <a:lstStyle/>
        <a:p>
          <a:endParaRPr lang="en-US"/>
        </a:p>
      </dgm:t>
    </dgm:pt>
    <dgm:pt modelId="{B73839C1-4518-4EE5-A4C9-6AC74C0670B6}" type="sibTrans" cxnId="{37F9D88C-DF57-43A3-9B3D-CCC73410F5B4}">
      <dgm:prSet/>
      <dgm:spPr/>
      <dgm:t>
        <a:bodyPr/>
        <a:lstStyle/>
        <a:p>
          <a:endParaRPr lang="en-US"/>
        </a:p>
      </dgm:t>
    </dgm:pt>
    <dgm:pt modelId="{35B7D587-2DD4-4B6F-9CC5-0D1C2540FBEB}">
      <dgm:prSet/>
      <dgm:spPr/>
      <dgm:t>
        <a:bodyPr/>
        <a:lstStyle/>
        <a:p>
          <a:r>
            <a:rPr lang="en-US" dirty="0"/>
            <a:t>Island  Business Mentor Program</a:t>
          </a:r>
        </a:p>
      </dgm:t>
    </dgm:pt>
    <dgm:pt modelId="{79F799DC-78F1-4143-B4ED-A29F0090F682}" type="parTrans" cxnId="{B4BBB778-A2DF-49E6-ABD4-46C0A81192C3}">
      <dgm:prSet/>
      <dgm:spPr/>
      <dgm:t>
        <a:bodyPr/>
        <a:lstStyle/>
        <a:p>
          <a:endParaRPr lang="en-US"/>
        </a:p>
      </dgm:t>
    </dgm:pt>
    <dgm:pt modelId="{CEA975A8-487D-4687-A806-DDFFC26CB47E}" type="sibTrans" cxnId="{B4BBB778-A2DF-49E6-ABD4-46C0A81192C3}">
      <dgm:prSet/>
      <dgm:spPr/>
      <dgm:t>
        <a:bodyPr/>
        <a:lstStyle/>
        <a:p>
          <a:endParaRPr lang="en-US"/>
        </a:p>
      </dgm:t>
    </dgm:pt>
    <dgm:pt modelId="{F9CBC2BB-604C-40C1-B3E2-8C94844DA2BC}">
      <dgm:prSet/>
      <dgm:spPr/>
      <dgm:t>
        <a:bodyPr/>
        <a:lstStyle/>
        <a:p>
          <a:r>
            <a:rPr lang="en-US" dirty="0"/>
            <a:t>Business Seed, Expansion, Covid Recovery Loans</a:t>
          </a:r>
        </a:p>
      </dgm:t>
    </dgm:pt>
    <dgm:pt modelId="{4B6105D0-2333-45A0-BF3A-43FE998F150A}" type="parTrans" cxnId="{E52F2F53-C2DE-400F-9E7C-139D6791BD51}">
      <dgm:prSet/>
      <dgm:spPr/>
      <dgm:t>
        <a:bodyPr/>
        <a:lstStyle/>
        <a:p>
          <a:endParaRPr lang="en-US"/>
        </a:p>
      </dgm:t>
    </dgm:pt>
    <dgm:pt modelId="{E74452F8-7B1F-4199-8454-C6EDD7E44396}" type="sibTrans" cxnId="{E52F2F53-C2DE-400F-9E7C-139D6791BD51}">
      <dgm:prSet/>
      <dgm:spPr/>
      <dgm:t>
        <a:bodyPr/>
        <a:lstStyle/>
        <a:p>
          <a:endParaRPr lang="en-US"/>
        </a:p>
      </dgm:t>
    </dgm:pt>
    <dgm:pt modelId="{1AEFED62-9436-4BD2-821C-D05E35430D04}">
      <dgm:prSet/>
      <dgm:spPr/>
      <dgm:t>
        <a:bodyPr/>
        <a:lstStyle/>
        <a:p>
          <a:r>
            <a:rPr lang="en-US" dirty="0"/>
            <a:t>Corporate Operations in Place</a:t>
          </a:r>
        </a:p>
      </dgm:t>
    </dgm:pt>
    <dgm:pt modelId="{99667322-5C91-4A37-8FBD-62181592AC14}" type="parTrans" cxnId="{1A91FF3E-9F8B-47CF-92AE-5D27D0E695D1}">
      <dgm:prSet/>
      <dgm:spPr/>
      <dgm:t>
        <a:bodyPr/>
        <a:lstStyle/>
        <a:p>
          <a:endParaRPr lang="en-US"/>
        </a:p>
      </dgm:t>
    </dgm:pt>
    <dgm:pt modelId="{F5D05509-7867-44AA-B786-1434DF4935FA}" type="sibTrans" cxnId="{1A91FF3E-9F8B-47CF-92AE-5D27D0E695D1}">
      <dgm:prSet/>
      <dgm:spPr/>
      <dgm:t>
        <a:bodyPr/>
        <a:lstStyle/>
        <a:p>
          <a:endParaRPr lang="en-US"/>
        </a:p>
      </dgm:t>
    </dgm:pt>
    <dgm:pt modelId="{74F76918-ECFD-2F44-A531-72B9C3AA32F6}">
      <dgm:prSet/>
      <dgm:spPr/>
      <dgm:t>
        <a:bodyPr/>
        <a:lstStyle/>
        <a:p>
          <a:r>
            <a:rPr lang="en-US" dirty="0"/>
            <a:t>Raised Over $1.5M from 59 Donors</a:t>
          </a:r>
        </a:p>
      </dgm:t>
    </dgm:pt>
    <dgm:pt modelId="{E6BB9A56-192A-BB4B-A9C1-C6CB9AA31C2F}" type="parTrans" cxnId="{50E7AA73-BBE6-E442-9335-04E87907A429}">
      <dgm:prSet/>
      <dgm:spPr/>
      <dgm:t>
        <a:bodyPr/>
        <a:lstStyle/>
        <a:p>
          <a:endParaRPr lang="en-US"/>
        </a:p>
      </dgm:t>
    </dgm:pt>
    <dgm:pt modelId="{8D1B4DD2-3CD4-0245-922F-68B1417666DD}" type="sibTrans" cxnId="{50E7AA73-BBE6-E442-9335-04E87907A429}">
      <dgm:prSet/>
      <dgm:spPr/>
      <dgm:t>
        <a:bodyPr/>
        <a:lstStyle/>
        <a:p>
          <a:endParaRPr lang="en-US"/>
        </a:p>
      </dgm:t>
    </dgm:pt>
    <dgm:pt modelId="{94B1AE07-DEBD-EF40-8D41-D309948360F5}">
      <dgm:prSet/>
      <dgm:spPr/>
      <dgm:t>
        <a:bodyPr/>
        <a:lstStyle/>
        <a:p>
          <a:r>
            <a:rPr lang="en-US" dirty="0"/>
            <a:t>Worked with Other Organizations</a:t>
          </a:r>
        </a:p>
      </dgm:t>
    </dgm:pt>
    <dgm:pt modelId="{06450387-EEDB-0744-A2B1-13358134A426}" type="parTrans" cxnId="{58361B35-982B-464E-9C5A-33F499777F2D}">
      <dgm:prSet/>
      <dgm:spPr/>
      <dgm:t>
        <a:bodyPr/>
        <a:lstStyle/>
        <a:p>
          <a:endParaRPr lang="en-US"/>
        </a:p>
      </dgm:t>
    </dgm:pt>
    <dgm:pt modelId="{C3C565F6-C6C6-434E-9EEE-87FDA8540B7F}" type="sibTrans" cxnId="{58361B35-982B-464E-9C5A-33F499777F2D}">
      <dgm:prSet/>
      <dgm:spPr/>
      <dgm:t>
        <a:bodyPr/>
        <a:lstStyle/>
        <a:p>
          <a:endParaRPr lang="en-US"/>
        </a:p>
      </dgm:t>
    </dgm:pt>
    <dgm:pt modelId="{9491239E-954C-8D44-9856-EE71EB992448}">
      <dgm:prSet/>
      <dgm:spPr/>
      <dgm:t>
        <a:bodyPr/>
        <a:lstStyle/>
        <a:p>
          <a:r>
            <a:rPr lang="en-US" dirty="0"/>
            <a:t>But... No Regional, Federal or State Aid Landed </a:t>
          </a:r>
          <a:r>
            <a:rPr lang="en-US" i="1" dirty="0"/>
            <a:t>as Yet</a:t>
          </a:r>
        </a:p>
      </dgm:t>
    </dgm:pt>
    <dgm:pt modelId="{9A3830AC-6516-8544-A4F3-BC215145D546}" type="parTrans" cxnId="{B946245D-7E7F-1A44-9BA9-16C539E4DEE2}">
      <dgm:prSet/>
      <dgm:spPr/>
      <dgm:t>
        <a:bodyPr/>
        <a:lstStyle/>
        <a:p>
          <a:endParaRPr lang="en-US"/>
        </a:p>
      </dgm:t>
    </dgm:pt>
    <dgm:pt modelId="{3EE87DAC-876F-C74B-9AFD-3E31D5ECCAC3}" type="sibTrans" cxnId="{B946245D-7E7F-1A44-9BA9-16C539E4DEE2}">
      <dgm:prSet/>
      <dgm:spPr/>
      <dgm:t>
        <a:bodyPr/>
        <a:lstStyle/>
        <a:p>
          <a:endParaRPr lang="en-US"/>
        </a:p>
      </dgm:t>
    </dgm:pt>
    <dgm:pt modelId="{46F8090B-C9D4-4346-8EF1-5BD6EE6B9446}">
      <dgm:prSet/>
      <dgm:spPr/>
      <dgm:t>
        <a:bodyPr/>
        <a:lstStyle/>
        <a:p>
          <a:r>
            <a:rPr lang="en-US" dirty="0"/>
            <a:t>But... Needs Better Marketing</a:t>
          </a:r>
        </a:p>
      </dgm:t>
    </dgm:pt>
    <dgm:pt modelId="{875674E4-A9CF-1B49-9ABA-8B8E6DA991DD}" type="parTrans" cxnId="{3C0BAABD-5B65-2941-B403-3EB0689FFDD0}">
      <dgm:prSet/>
      <dgm:spPr/>
      <dgm:t>
        <a:bodyPr/>
        <a:lstStyle/>
        <a:p>
          <a:endParaRPr lang="en-US"/>
        </a:p>
      </dgm:t>
    </dgm:pt>
    <dgm:pt modelId="{8E1718F9-7253-6B44-A498-8DB26E4E0CA8}" type="sibTrans" cxnId="{3C0BAABD-5B65-2941-B403-3EB0689FFDD0}">
      <dgm:prSet/>
      <dgm:spPr/>
      <dgm:t>
        <a:bodyPr/>
        <a:lstStyle/>
        <a:p>
          <a:endParaRPr lang="en-US"/>
        </a:p>
      </dgm:t>
    </dgm:pt>
    <dgm:pt modelId="{B5034743-1CD2-854B-B652-3FD86B7BEF37}">
      <dgm:prSet/>
      <dgm:spPr/>
      <dgm:t>
        <a:bodyPr/>
        <a:lstStyle/>
        <a:p>
          <a:r>
            <a:rPr lang="en-US" dirty="0"/>
            <a:t>But... Needs Better Marketing</a:t>
          </a:r>
        </a:p>
      </dgm:t>
    </dgm:pt>
    <dgm:pt modelId="{527DD19C-3B18-D949-A58E-FC81C846CE07}" type="parTrans" cxnId="{7C5BCD63-EA98-C049-9869-6C9EA6070575}">
      <dgm:prSet/>
      <dgm:spPr/>
      <dgm:t>
        <a:bodyPr/>
        <a:lstStyle/>
        <a:p>
          <a:endParaRPr lang="en-US"/>
        </a:p>
      </dgm:t>
    </dgm:pt>
    <dgm:pt modelId="{001C9DAE-92C7-834B-9766-C8EC3B0FC56C}" type="sibTrans" cxnId="{7C5BCD63-EA98-C049-9869-6C9EA6070575}">
      <dgm:prSet/>
      <dgm:spPr/>
      <dgm:t>
        <a:bodyPr/>
        <a:lstStyle/>
        <a:p>
          <a:endParaRPr lang="en-US"/>
        </a:p>
      </dgm:t>
    </dgm:pt>
    <dgm:pt modelId="{06199D0F-9B3B-FD49-BE82-4D308AF9D9C7}">
      <dgm:prSet/>
      <dgm:spPr/>
      <dgm:t>
        <a:bodyPr/>
        <a:lstStyle/>
        <a:p>
          <a:r>
            <a:rPr lang="en-US" dirty="0"/>
            <a:t>Facilitated the Business Transition to Sky &amp; Marianne Purdy </a:t>
          </a:r>
        </a:p>
      </dgm:t>
    </dgm:pt>
    <dgm:pt modelId="{A84E86C6-905D-014D-9E72-8C9AAC4CB601}" type="parTrans" cxnId="{7B8314BA-5797-F84A-9401-9FB5F882F44C}">
      <dgm:prSet/>
      <dgm:spPr/>
      <dgm:t>
        <a:bodyPr/>
        <a:lstStyle/>
        <a:p>
          <a:endParaRPr lang="en-US"/>
        </a:p>
      </dgm:t>
    </dgm:pt>
    <dgm:pt modelId="{33802E48-FBF9-C949-A018-FD560DD59942}" type="sibTrans" cxnId="{7B8314BA-5797-F84A-9401-9FB5F882F44C}">
      <dgm:prSet/>
      <dgm:spPr/>
      <dgm:t>
        <a:bodyPr/>
        <a:lstStyle/>
        <a:p>
          <a:endParaRPr lang="en-US"/>
        </a:p>
      </dgm:t>
    </dgm:pt>
    <dgm:pt modelId="{6464DF26-162B-C644-94CE-BC8FC23901CC}">
      <dgm:prSet/>
      <dgm:spPr/>
      <dgm:t>
        <a:bodyPr/>
        <a:lstStyle/>
        <a:p>
          <a:r>
            <a:rPr lang="en-US" dirty="0"/>
            <a:t>Energy, Ferry, Housing, ICC/Town Center,...</a:t>
          </a:r>
        </a:p>
      </dgm:t>
    </dgm:pt>
    <dgm:pt modelId="{32BE4B0D-30DC-E542-A03B-C7498865C12E}" type="parTrans" cxnId="{DAC4AF52-1013-1946-B8A2-F1777BAE75C3}">
      <dgm:prSet/>
      <dgm:spPr/>
      <dgm:t>
        <a:bodyPr/>
        <a:lstStyle/>
        <a:p>
          <a:endParaRPr lang="en-US"/>
        </a:p>
      </dgm:t>
    </dgm:pt>
    <dgm:pt modelId="{0DC25EBD-C2C3-9E42-ADDC-89F752873108}" type="sibTrans" cxnId="{DAC4AF52-1013-1946-B8A2-F1777BAE75C3}">
      <dgm:prSet/>
      <dgm:spPr/>
      <dgm:t>
        <a:bodyPr/>
        <a:lstStyle/>
        <a:p>
          <a:endParaRPr lang="en-US"/>
        </a:p>
      </dgm:t>
    </dgm:pt>
    <dgm:pt modelId="{A17BF531-AA13-7444-B88A-84E8A5F96D5A}">
      <dgm:prSet/>
      <dgm:spPr/>
      <dgm:t>
        <a:bodyPr/>
        <a:lstStyle/>
        <a:p>
          <a:r>
            <a:rPr lang="en-US" dirty="0"/>
            <a:t>$859K in Bank, $75K Loans Outstanding &amp; Spent $17K in FY21 Fixed Expenses</a:t>
          </a:r>
        </a:p>
      </dgm:t>
    </dgm:pt>
    <dgm:pt modelId="{BE613731-123B-064D-9493-A922E0D8BEFA}" type="parTrans" cxnId="{B4823247-AA72-234D-BF74-7906725FF1C4}">
      <dgm:prSet/>
      <dgm:spPr/>
      <dgm:t>
        <a:bodyPr/>
        <a:lstStyle/>
        <a:p>
          <a:endParaRPr lang="en-US"/>
        </a:p>
      </dgm:t>
    </dgm:pt>
    <dgm:pt modelId="{5E68F0E0-7A13-484C-A17D-411149B8EC0D}" type="sibTrans" cxnId="{B4823247-AA72-234D-BF74-7906725FF1C4}">
      <dgm:prSet/>
      <dgm:spPr/>
      <dgm:t>
        <a:bodyPr/>
        <a:lstStyle/>
        <a:p>
          <a:endParaRPr lang="en-US"/>
        </a:p>
      </dgm:t>
    </dgm:pt>
    <dgm:pt modelId="{C906344A-2F43-7B47-8720-825248B11623}" type="pres">
      <dgm:prSet presAssocID="{5687F042-696E-437B-B4C7-677B13297F90}" presName="linear" presStyleCnt="0">
        <dgm:presLayoutVars>
          <dgm:dir/>
          <dgm:animLvl val="lvl"/>
          <dgm:resizeHandles val="exact"/>
        </dgm:presLayoutVars>
      </dgm:prSet>
      <dgm:spPr/>
    </dgm:pt>
    <dgm:pt modelId="{A117062A-0054-0E48-A682-0EE30C1A0A85}" type="pres">
      <dgm:prSet presAssocID="{74F76918-ECFD-2F44-A531-72B9C3AA32F6}" presName="parentLin" presStyleCnt="0"/>
      <dgm:spPr/>
    </dgm:pt>
    <dgm:pt modelId="{751E8FDB-0895-0F41-A9DF-F6753951EEA5}" type="pres">
      <dgm:prSet presAssocID="{74F76918-ECFD-2F44-A531-72B9C3AA32F6}" presName="parentLeftMargin" presStyleLbl="node1" presStyleIdx="0" presStyleCnt="6"/>
      <dgm:spPr/>
    </dgm:pt>
    <dgm:pt modelId="{238613C3-D338-5B42-9A88-410D2F89CEDF}" type="pres">
      <dgm:prSet presAssocID="{74F76918-ECFD-2F44-A531-72B9C3AA32F6}" presName="parentText" presStyleLbl="node1" presStyleIdx="0" presStyleCnt="6">
        <dgm:presLayoutVars>
          <dgm:chMax val="0"/>
          <dgm:bulletEnabled val="1"/>
        </dgm:presLayoutVars>
      </dgm:prSet>
      <dgm:spPr/>
    </dgm:pt>
    <dgm:pt modelId="{89C0A495-C16C-914D-8739-14036458D679}" type="pres">
      <dgm:prSet presAssocID="{74F76918-ECFD-2F44-A531-72B9C3AA32F6}" presName="negativeSpace" presStyleCnt="0"/>
      <dgm:spPr/>
    </dgm:pt>
    <dgm:pt modelId="{4D784379-0CF5-2243-A253-DE9B70351882}" type="pres">
      <dgm:prSet presAssocID="{74F76918-ECFD-2F44-A531-72B9C3AA32F6}" presName="childText" presStyleLbl="conFgAcc1" presStyleIdx="0" presStyleCnt="6">
        <dgm:presLayoutVars>
          <dgm:bulletEnabled val="1"/>
        </dgm:presLayoutVars>
      </dgm:prSet>
      <dgm:spPr/>
    </dgm:pt>
    <dgm:pt modelId="{06C4CFFF-8E80-A548-A646-A0A2B9AF5E5D}" type="pres">
      <dgm:prSet presAssocID="{8D1B4DD2-3CD4-0245-922F-68B1417666DD}" presName="spaceBetweenRectangles" presStyleCnt="0"/>
      <dgm:spPr/>
    </dgm:pt>
    <dgm:pt modelId="{B5119716-5C7F-AC44-A966-BBFECEE14FF5}" type="pres">
      <dgm:prSet presAssocID="{7D680CD9-F784-44F2-A0BE-082639D559F0}" presName="parentLin" presStyleCnt="0"/>
      <dgm:spPr/>
    </dgm:pt>
    <dgm:pt modelId="{13C9D690-C7E2-B049-A5AD-8ACB89CC6482}" type="pres">
      <dgm:prSet presAssocID="{7D680CD9-F784-44F2-A0BE-082639D559F0}" presName="parentLeftMargin" presStyleLbl="node1" presStyleIdx="0" presStyleCnt="6"/>
      <dgm:spPr/>
    </dgm:pt>
    <dgm:pt modelId="{27D96CC8-D87D-9F4D-9755-6EC185174BDC}" type="pres">
      <dgm:prSet presAssocID="{7D680CD9-F784-44F2-A0BE-082639D559F0}" presName="parentText" presStyleLbl="node1" presStyleIdx="1" presStyleCnt="6">
        <dgm:presLayoutVars>
          <dgm:chMax val="0"/>
          <dgm:bulletEnabled val="1"/>
        </dgm:presLayoutVars>
      </dgm:prSet>
      <dgm:spPr/>
    </dgm:pt>
    <dgm:pt modelId="{8F160FF8-1CEE-0C4E-9803-47AC4EF756A3}" type="pres">
      <dgm:prSet presAssocID="{7D680CD9-F784-44F2-A0BE-082639D559F0}" presName="negativeSpace" presStyleCnt="0"/>
      <dgm:spPr/>
    </dgm:pt>
    <dgm:pt modelId="{C3B1FAF6-EF63-284A-AD30-AF103C3A84AF}" type="pres">
      <dgm:prSet presAssocID="{7D680CD9-F784-44F2-A0BE-082639D559F0}" presName="childText" presStyleLbl="conFgAcc1" presStyleIdx="1" presStyleCnt="6">
        <dgm:presLayoutVars>
          <dgm:bulletEnabled val="1"/>
        </dgm:presLayoutVars>
      </dgm:prSet>
      <dgm:spPr/>
    </dgm:pt>
    <dgm:pt modelId="{6C7E696F-CDAC-AF43-ADA5-7DEF848A5BC3}" type="pres">
      <dgm:prSet presAssocID="{B73839C1-4518-4EE5-A4C9-6AC74C0670B6}" presName="spaceBetweenRectangles" presStyleCnt="0"/>
      <dgm:spPr/>
    </dgm:pt>
    <dgm:pt modelId="{78A27F3C-1B82-C640-8A9D-9D6D1EBFBD95}" type="pres">
      <dgm:prSet presAssocID="{35B7D587-2DD4-4B6F-9CC5-0D1C2540FBEB}" presName="parentLin" presStyleCnt="0"/>
      <dgm:spPr/>
    </dgm:pt>
    <dgm:pt modelId="{6B4DD395-E391-E449-B02F-2C60C87B9BBF}" type="pres">
      <dgm:prSet presAssocID="{35B7D587-2DD4-4B6F-9CC5-0D1C2540FBEB}" presName="parentLeftMargin" presStyleLbl="node1" presStyleIdx="1" presStyleCnt="6"/>
      <dgm:spPr/>
    </dgm:pt>
    <dgm:pt modelId="{725D30AC-CE0E-5E48-8D45-70B3BA0B02F1}" type="pres">
      <dgm:prSet presAssocID="{35B7D587-2DD4-4B6F-9CC5-0D1C2540FBEB}" presName="parentText" presStyleLbl="node1" presStyleIdx="2" presStyleCnt="6">
        <dgm:presLayoutVars>
          <dgm:chMax val="0"/>
          <dgm:bulletEnabled val="1"/>
        </dgm:presLayoutVars>
      </dgm:prSet>
      <dgm:spPr/>
    </dgm:pt>
    <dgm:pt modelId="{9475C0DB-3D78-A343-9207-94941870BB03}" type="pres">
      <dgm:prSet presAssocID="{35B7D587-2DD4-4B6F-9CC5-0D1C2540FBEB}" presName="negativeSpace" presStyleCnt="0"/>
      <dgm:spPr/>
    </dgm:pt>
    <dgm:pt modelId="{20988CA5-A1CC-7846-8184-23DC4910DC26}" type="pres">
      <dgm:prSet presAssocID="{35B7D587-2DD4-4B6F-9CC5-0D1C2540FBEB}" presName="childText" presStyleLbl="conFgAcc1" presStyleIdx="2" presStyleCnt="6">
        <dgm:presLayoutVars>
          <dgm:bulletEnabled val="1"/>
        </dgm:presLayoutVars>
      </dgm:prSet>
      <dgm:spPr/>
    </dgm:pt>
    <dgm:pt modelId="{137BDC77-E893-DD43-A6F6-BA8D9896EE01}" type="pres">
      <dgm:prSet presAssocID="{CEA975A8-487D-4687-A806-DDFFC26CB47E}" presName="spaceBetweenRectangles" presStyleCnt="0"/>
      <dgm:spPr/>
    </dgm:pt>
    <dgm:pt modelId="{E768D32B-5C8B-864C-BF64-C797C8EEF49A}" type="pres">
      <dgm:prSet presAssocID="{F9CBC2BB-604C-40C1-B3E2-8C94844DA2BC}" presName="parentLin" presStyleCnt="0"/>
      <dgm:spPr/>
    </dgm:pt>
    <dgm:pt modelId="{90D58759-1430-6641-BC5B-5593A63F7A11}" type="pres">
      <dgm:prSet presAssocID="{F9CBC2BB-604C-40C1-B3E2-8C94844DA2BC}" presName="parentLeftMargin" presStyleLbl="node1" presStyleIdx="2" presStyleCnt="6"/>
      <dgm:spPr/>
    </dgm:pt>
    <dgm:pt modelId="{36909A07-1D72-AB41-BDF1-375315E6C5A0}" type="pres">
      <dgm:prSet presAssocID="{F9CBC2BB-604C-40C1-B3E2-8C94844DA2BC}" presName="parentText" presStyleLbl="node1" presStyleIdx="3" presStyleCnt="6" custScaleX="97622">
        <dgm:presLayoutVars>
          <dgm:chMax val="0"/>
          <dgm:bulletEnabled val="1"/>
        </dgm:presLayoutVars>
      </dgm:prSet>
      <dgm:spPr/>
    </dgm:pt>
    <dgm:pt modelId="{4D524372-5A5E-5745-AFDD-B24BE4607EDA}" type="pres">
      <dgm:prSet presAssocID="{F9CBC2BB-604C-40C1-B3E2-8C94844DA2BC}" presName="negativeSpace" presStyleCnt="0"/>
      <dgm:spPr/>
    </dgm:pt>
    <dgm:pt modelId="{33FB6ABE-55C0-AC4A-B1A9-BFF1971537E1}" type="pres">
      <dgm:prSet presAssocID="{F9CBC2BB-604C-40C1-B3E2-8C94844DA2BC}" presName="childText" presStyleLbl="conFgAcc1" presStyleIdx="3" presStyleCnt="6">
        <dgm:presLayoutVars>
          <dgm:bulletEnabled val="1"/>
        </dgm:presLayoutVars>
      </dgm:prSet>
      <dgm:spPr/>
    </dgm:pt>
    <dgm:pt modelId="{E7950E34-FBF1-1748-A157-CC2A382536C4}" type="pres">
      <dgm:prSet presAssocID="{E74452F8-7B1F-4199-8454-C6EDD7E44396}" presName="spaceBetweenRectangles" presStyleCnt="0"/>
      <dgm:spPr/>
    </dgm:pt>
    <dgm:pt modelId="{8A489021-E584-6B44-815F-665AF258630D}" type="pres">
      <dgm:prSet presAssocID="{1AEFED62-9436-4BD2-821C-D05E35430D04}" presName="parentLin" presStyleCnt="0"/>
      <dgm:spPr/>
    </dgm:pt>
    <dgm:pt modelId="{24CF608C-6894-B645-8466-DE8489D7E6CA}" type="pres">
      <dgm:prSet presAssocID="{1AEFED62-9436-4BD2-821C-D05E35430D04}" presName="parentLeftMargin" presStyleLbl="node1" presStyleIdx="3" presStyleCnt="6"/>
      <dgm:spPr/>
    </dgm:pt>
    <dgm:pt modelId="{E452BB9B-BF37-0842-BFAB-AD6C1CA3BC1C}" type="pres">
      <dgm:prSet presAssocID="{1AEFED62-9436-4BD2-821C-D05E35430D04}" presName="parentText" presStyleLbl="node1" presStyleIdx="4" presStyleCnt="6">
        <dgm:presLayoutVars>
          <dgm:chMax val="0"/>
          <dgm:bulletEnabled val="1"/>
        </dgm:presLayoutVars>
      </dgm:prSet>
      <dgm:spPr/>
    </dgm:pt>
    <dgm:pt modelId="{C2D1B62B-F9BE-6B43-80DF-22AFF6E28D10}" type="pres">
      <dgm:prSet presAssocID="{1AEFED62-9436-4BD2-821C-D05E35430D04}" presName="negativeSpace" presStyleCnt="0"/>
      <dgm:spPr/>
    </dgm:pt>
    <dgm:pt modelId="{632FBF8B-8EEF-3442-A990-95D969B6E8E2}" type="pres">
      <dgm:prSet presAssocID="{1AEFED62-9436-4BD2-821C-D05E35430D04}" presName="childText" presStyleLbl="conFgAcc1" presStyleIdx="4" presStyleCnt="6">
        <dgm:presLayoutVars>
          <dgm:bulletEnabled val="1"/>
        </dgm:presLayoutVars>
      </dgm:prSet>
      <dgm:spPr/>
    </dgm:pt>
    <dgm:pt modelId="{AF34B35C-7A62-C94C-9522-21B645C2CD48}" type="pres">
      <dgm:prSet presAssocID="{F5D05509-7867-44AA-B786-1434DF4935FA}" presName="spaceBetweenRectangles" presStyleCnt="0"/>
      <dgm:spPr/>
    </dgm:pt>
    <dgm:pt modelId="{EC4E4A5B-B68D-8A4B-833B-B939E2854A06}" type="pres">
      <dgm:prSet presAssocID="{94B1AE07-DEBD-EF40-8D41-D309948360F5}" presName="parentLin" presStyleCnt="0"/>
      <dgm:spPr/>
    </dgm:pt>
    <dgm:pt modelId="{D0A5BA9E-5708-484D-BC27-C1487E281F7A}" type="pres">
      <dgm:prSet presAssocID="{94B1AE07-DEBD-EF40-8D41-D309948360F5}" presName="parentLeftMargin" presStyleLbl="node1" presStyleIdx="4" presStyleCnt="6"/>
      <dgm:spPr/>
    </dgm:pt>
    <dgm:pt modelId="{AD7ED21E-CC00-2C44-A50C-89174F9788EE}" type="pres">
      <dgm:prSet presAssocID="{94B1AE07-DEBD-EF40-8D41-D309948360F5}" presName="parentText" presStyleLbl="node1" presStyleIdx="5" presStyleCnt="6">
        <dgm:presLayoutVars>
          <dgm:chMax val="0"/>
          <dgm:bulletEnabled val="1"/>
        </dgm:presLayoutVars>
      </dgm:prSet>
      <dgm:spPr/>
    </dgm:pt>
    <dgm:pt modelId="{A0F1D820-7370-BE4B-BBF6-342F131D389A}" type="pres">
      <dgm:prSet presAssocID="{94B1AE07-DEBD-EF40-8D41-D309948360F5}" presName="negativeSpace" presStyleCnt="0"/>
      <dgm:spPr/>
    </dgm:pt>
    <dgm:pt modelId="{3B6CB301-EDD7-DC45-9143-2864F7D5E533}" type="pres">
      <dgm:prSet presAssocID="{94B1AE07-DEBD-EF40-8D41-D309948360F5}" presName="childText" presStyleLbl="conFgAcc1" presStyleIdx="5" presStyleCnt="6">
        <dgm:presLayoutVars>
          <dgm:bulletEnabled val="1"/>
        </dgm:presLayoutVars>
      </dgm:prSet>
      <dgm:spPr/>
    </dgm:pt>
  </dgm:ptLst>
  <dgm:cxnLst>
    <dgm:cxn modelId="{6CEF011A-79E6-BB4C-9418-72FAE435D083}" type="presOf" srcId="{94B1AE07-DEBD-EF40-8D41-D309948360F5}" destId="{D0A5BA9E-5708-484D-BC27-C1487E281F7A}" srcOrd="0" destOrd="0" presId="urn:microsoft.com/office/officeart/2005/8/layout/list1"/>
    <dgm:cxn modelId="{71D8521C-C9E9-1045-8278-79ECFBE2685E}" type="presOf" srcId="{35B7D587-2DD4-4B6F-9CC5-0D1C2540FBEB}" destId="{6B4DD395-E391-E449-B02F-2C60C87B9BBF}" srcOrd="0" destOrd="0" presId="urn:microsoft.com/office/officeart/2005/8/layout/list1"/>
    <dgm:cxn modelId="{A4830E1D-6171-0C40-9219-164233FE4571}" type="presOf" srcId="{F9CBC2BB-604C-40C1-B3E2-8C94844DA2BC}" destId="{90D58759-1430-6641-BC5B-5593A63F7A11}" srcOrd="0" destOrd="0" presId="urn:microsoft.com/office/officeart/2005/8/layout/list1"/>
    <dgm:cxn modelId="{330B2620-3413-884E-839F-20D71B74A0AD}" type="presOf" srcId="{35B7D587-2DD4-4B6F-9CC5-0D1C2540FBEB}" destId="{725D30AC-CE0E-5E48-8D45-70B3BA0B02F1}" srcOrd="1" destOrd="0" presId="urn:microsoft.com/office/officeart/2005/8/layout/list1"/>
    <dgm:cxn modelId="{58361B35-982B-464E-9C5A-33F499777F2D}" srcId="{5687F042-696E-437B-B4C7-677B13297F90}" destId="{94B1AE07-DEBD-EF40-8D41-D309948360F5}" srcOrd="5" destOrd="0" parTransId="{06450387-EEDB-0744-A2B1-13358134A426}" sibTransId="{C3C565F6-C6C6-434E-9EEE-87FDA8540B7F}"/>
    <dgm:cxn modelId="{7BC2C536-D8E6-FB40-8F7E-0E589A30DECE}" type="presOf" srcId="{46F8090B-C9D4-4346-8EF1-5BD6EE6B9446}" destId="{20988CA5-A1CC-7846-8184-23DC4910DC26}" srcOrd="0" destOrd="0" presId="urn:microsoft.com/office/officeart/2005/8/layout/list1"/>
    <dgm:cxn modelId="{8B842338-F807-1940-9063-5B6D86A8B140}" type="presOf" srcId="{1AEFED62-9436-4BD2-821C-D05E35430D04}" destId="{24CF608C-6894-B645-8466-DE8489D7E6CA}" srcOrd="0" destOrd="0" presId="urn:microsoft.com/office/officeart/2005/8/layout/list1"/>
    <dgm:cxn modelId="{ADE2513A-56F8-5B43-A97B-CE1A93499A3B}" type="presOf" srcId="{1AEFED62-9436-4BD2-821C-D05E35430D04}" destId="{E452BB9B-BF37-0842-BFAB-AD6C1CA3BC1C}" srcOrd="1" destOrd="0" presId="urn:microsoft.com/office/officeart/2005/8/layout/list1"/>
    <dgm:cxn modelId="{6C0B8B3E-0314-C54F-85E1-DC32B06E894F}" type="presOf" srcId="{B5034743-1CD2-854B-B652-3FD86B7BEF37}" destId="{33FB6ABE-55C0-AC4A-B1A9-BFF1971537E1}" srcOrd="0" destOrd="0" presId="urn:microsoft.com/office/officeart/2005/8/layout/list1"/>
    <dgm:cxn modelId="{1A91FF3E-9F8B-47CF-92AE-5D27D0E695D1}" srcId="{5687F042-696E-437B-B4C7-677B13297F90}" destId="{1AEFED62-9436-4BD2-821C-D05E35430D04}" srcOrd="4" destOrd="0" parTransId="{99667322-5C91-4A37-8FBD-62181592AC14}" sibTransId="{F5D05509-7867-44AA-B786-1434DF4935FA}"/>
    <dgm:cxn modelId="{B4823247-AA72-234D-BF74-7906725FF1C4}" srcId="{1AEFED62-9436-4BD2-821C-D05E35430D04}" destId="{A17BF531-AA13-7444-B88A-84E8A5F96D5A}" srcOrd="0" destOrd="0" parTransId="{BE613731-123B-064D-9493-A922E0D8BEFA}" sibTransId="{5E68F0E0-7A13-484C-A17D-411149B8EC0D}"/>
    <dgm:cxn modelId="{2A934B4B-0637-EB41-9CA9-A218B70E43F8}" type="presOf" srcId="{7D680CD9-F784-44F2-A0BE-082639D559F0}" destId="{27D96CC8-D87D-9F4D-9755-6EC185174BDC}" srcOrd="1" destOrd="0" presId="urn:microsoft.com/office/officeart/2005/8/layout/list1"/>
    <dgm:cxn modelId="{A812CC50-91B8-414C-A4E3-AFE79DC061CE}" type="presOf" srcId="{F9CBC2BB-604C-40C1-B3E2-8C94844DA2BC}" destId="{36909A07-1D72-AB41-BDF1-375315E6C5A0}" srcOrd="1" destOrd="0" presId="urn:microsoft.com/office/officeart/2005/8/layout/list1"/>
    <dgm:cxn modelId="{DAC4AF52-1013-1946-B8A2-F1777BAE75C3}" srcId="{94B1AE07-DEBD-EF40-8D41-D309948360F5}" destId="{6464DF26-162B-C644-94CE-BC8FC23901CC}" srcOrd="0" destOrd="0" parTransId="{32BE4B0D-30DC-E542-A03B-C7498865C12E}" sibTransId="{0DC25EBD-C2C3-9E42-ADDC-89F752873108}"/>
    <dgm:cxn modelId="{E52F2F53-C2DE-400F-9E7C-139D6791BD51}" srcId="{5687F042-696E-437B-B4C7-677B13297F90}" destId="{F9CBC2BB-604C-40C1-B3E2-8C94844DA2BC}" srcOrd="3" destOrd="0" parTransId="{4B6105D0-2333-45A0-BF3A-43FE998F150A}" sibTransId="{E74452F8-7B1F-4199-8454-C6EDD7E44396}"/>
    <dgm:cxn modelId="{B946245D-7E7F-1A44-9BA9-16C539E4DEE2}" srcId="{74F76918-ECFD-2F44-A531-72B9C3AA32F6}" destId="{9491239E-954C-8D44-9856-EE71EB992448}" srcOrd="0" destOrd="0" parTransId="{9A3830AC-6516-8544-A4F3-BC215145D546}" sibTransId="{3EE87DAC-876F-C74B-9AFD-3E31D5ECCAC3}"/>
    <dgm:cxn modelId="{7C5BCD63-EA98-C049-9869-6C9EA6070575}" srcId="{F9CBC2BB-604C-40C1-B3E2-8C94844DA2BC}" destId="{B5034743-1CD2-854B-B652-3FD86B7BEF37}" srcOrd="0" destOrd="0" parTransId="{527DD19C-3B18-D949-A58E-FC81C846CE07}" sibTransId="{001C9DAE-92C7-834B-9766-C8EC3B0FC56C}"/>
    <dgm:cxn modelId="{3F7D1D67-B243-3045-94AE-CFE3A103DF82}" type="presOf" srcId="{06199D0F-9B3B-FD49-BE82-4D308AF9D9C7}" destId="{C3B1FAF6-EF63-284A-AD30-AF103C3A84AF}" srcOrd="0" destOrd="0" presId="urn:microsoft.com/office/officeart/2005/8/layout/list1"/>
    <dgm:cxn modelId="{50E7AA73-BBE6-E442-9335-04E87907A429}" srcId="{5687F042-696E-437B-B4C7-677B13297F90}" destId="{74F76918-ECFD-2F44-A531-72B9C3AA32F6}" srcOrd="0" destOrd="0" parTransId="{E6BB9A56-192A-BB4B-A9C1-C6CB9AA31C2F}" sibTransId="{8D1B4DD2-3CD4-0245-922F-68B1417666DD}"/>
    <dgm:cxn modelId="{B4BBB778-A2DF-49E6-ABD4-46C0A81192C3}" srcId="{5687F042-696E-437B-B4C7-677B13297F90}" destId="{35B7D587-2DD4-4B6F-9CC5-0D1C2540FBEB}" srcOrd="2" destOrd="0" parTransId="{79F799DC-78F1-4143-B4ED-A29F0090F682}" sibTransId="{CEA975A8-487D-4687-A806-DDFFC26CB47E}"/>
    <dgm:cxn modelId="{A022388C-7DB7-CA40-B849-AC67B555B6FC}" type="presOf" srcId="{9491239E-954C-8D44-9856-EE71EB992448}" destId="{4D784379-0CF5-2243-A253-DE9B70351882}" srcOrd="0" destOrd="0" presId="urn:microsoft.com/office/officeart/2005/8/layout/list1"/>
    <dgm:cxn modelId="{37F9D88C-DF57-43A3-9B3D-CCC73410F5B4}" srcId="{5687F042-696E-437B-B4C7-677B13297F90}" destId="{7D680CD9-F784-44F2-A0BE-082639D559F0}" srcOrd="1" destOrd="0" parTransId="{B6CAE258-AF8E-4420-ACAD-C8F2057F35AF}" sibTransId="{B73839C1-4518-4EE5-A4C9-6AC74C0670B6}"/>
    <dgm:cxn modelId="{D9D4CD8E-6A82-D442-860D-DEEED1E0044A}" type="presOf" srcId="{74F76918-ECFD-2F44-A531-72B9C3AA32F6}" destId="{751E8FDB-0895-0F41-A9DF-F6753951EEA5}" srcOrd="0" destOrd="0" presId="urn:microsoft.com/office/officeart/2005/8/layout/list1"/>
    <dgm:cxn modelId="{7B8314BA-5797-F84A-9401-9FB5F882F44C}" srcId="{7D680CD9-F784-44F2-A0BE-082639D559F0}" destId="{06199D0F-9B3B-FD49-BE82-4D308AF9D9C7}" srcOrd="0" destOrd="0" parTransId="{A84E86C6-905D-014D-9E72-8C9AAC4CB601}" sibTransId="{33802E48-FBF9-C949-A018-FD560DD59942}"/>
    <dgm:cxn modelId="{3C0BAABD-5B65-2941-B403-3EB0689FFDD0}" srcId="{35B7D587-2DD4-4B6F-9CC5-0D1C2540FBEB}" destId="{46F8090B-C9D4-4346-8EF1-5BD6EE6B9446}" srcOrd="0" destOrd="0" parTransId="{875674E4-A9CF-1B49-9ABA-8B8E6DA991DD}" sibTransId="{8E1718F9-7253-6B44-A498-8DB26E4E0CA8}"/>
    <dgm:cxn modelId="{BC3A2FCA-F831-044E-BBDA-30754A7CA4DF}" type="presOf" srcId="{6464DF26-162B-C644-94CE-BC8FC23901CC}" destId="{3B6CB301-EDD7-DC45-9143-2864F7D5E533}" srcOrd="0" destOrd="0" presId="urn:microsoft.com/office/officeart/2005/8/layout/list1"/>
    <dgm:cxn modelId="{3D7794D8-399B-C947-8163-D566CB22D149}" type="presOf" srcId="{5687F042-696E-437B-B4C7-677B13297F90}" destId="{C906344A-2F43-7B47-8720-825248B11623}" srcOrd="0" destOrd="0" presId="urn:microsoft.com/office/officeart/2005/8/layout/list1"/>
    <dgm:cxn modelId="{5CA373E4-24E7-6D41-B121-255CD00273D9}" type="presOf" srcId="{74F76918-ECFD-2F44-A531-72B9C3AA32F6}" destId="{238613C3-D338-5B42-9A88-410D2F89CEDF}" srcOrd="1" destOrd="0" presId="urn:microsoft.com/office/officeart/2005/8/layout/list1"/>
    <dgm:cxn modelId="{BA9F9CEF-D33F-2541-AA41-ABBFB0C6E399}" type="presOf" srcId="{7D680CD9-F784-44F2-A0BE-082639D559F0}" destId="{13C9D690-C7E2-B049-A5AD-8ACB89CC6482}" srcOrd="0" destOrd="0" presId="urn:microsoft.com/office/officeart/2005/8/layout/list1"/>
    <dgm:cxn modelId="{BE83F9EF-061A-324E-9E0B-8AA2D52903E6}" type="presOf" srcId="{A17BF531-AA13-7444-B88A-84E8A5F96D5A}" destId="{632FBF8B-8EEF-3442-A990-95D969B6E8E2}" srcOrd="0" destOrd="0" presId="urn:microsoft.com/office/officeart/2005/8/layout/list1"/>
    <dgm:cxn modelId="{7B5ACDF0-EFB0-FE42-A2AD-5BBD615FF1D8}" type="presOf" srcId="{94B1AE07-DEBD-EF40-8D41-D309948360F5}" destId="{AD7ED21E-CC00-2C44-A50C-89174F9788EE}" srcOrd="1" destOrd="0" presId="urn:microsoft.com/office/officeart/2005/8/layout/list1"/>
    <dgm:cxn modelId="{E7C5C213-5CCE-EC46-81DA-FD0F73162EA1}" type="presParOf" srcId="{C906344A-2F43-7B47-8720-825248B11623}" destId="{A117062A-0054-0E48-A682-0EE30C1A0A85}" srcOrd="0" destOrd="0" presId="urn:microsoft.com/office/officeart/2005/8/layout/list1"/>
    <dgm:cxn modelId="{A1D3F206-1C2E-654E-83C4-20B867928A25}" type="presParOf" srcId="{A117062A-0054-0E48-A682-0EE30C1A0A85}" destId="{751E8FDB-0895-0F41-A9DF-F6753951EEA5}" srcOrd="0" destOrd="0" presId="urn:microsoft.com/office/officeart/2005/8/layout/list1"/>
    <dgm:cxn modelId="{9510EF6A-B113-1047-853A-6DDB244E4C34}" type="presParOf" srcId="{A117062A-0054-0E48-A682-0EE30C1A0A85}" destId="{238613C3-D338-5B42-9A88-410D2F89CEDF}" srcOrd="1" destOrd="0" presId="urn:microsoft.com/office/officeart/2005/8/layout/list1"/>
    <dgm:cxn modelId="{DD554A0C-4CFE-E64B-A9C5-2EBC91581306}" type="presParOf" srcId="{C906344A-2F43-7B47-8720-825248B11623}" destId="{89C0A495-C16C-914D-8739-14036458D679}" srcOrd="1" destOrd="0" presId="urn:microsoft.com/office/officeart/2005/8/layout/list1"/>
    <dgm:cxn modelId="{B1C2C9C7-2E55-1B40-9381-69BCFACB8378}" type="presParOf" srcId="{C906344A-2F43-7B47-8720-825248B11623}" destId="{4D784379-0CF5-2243-A253-DE9B70351882}" srcOrd="2" destOrd="0" presId="urn:microsoft.com/office/officeart/2005/8/layout/list1"/>
    <dgm:cxn modelId="{979D9FD4-BA3E-F143-92AC-444DBEC8C033}" type="presParOf" srcId="{C906344A-2F43-7B47-8720-825248B11623}" destId="{06C4CFFF-8E80-A548-A646-A0A2B9AF5E5D}" srcOrd="3" destOrd="0" presId="urn:microsoft.com/office/officeart/2005/8/layout/list1"/>
    <dgm:cxn modelId="{A883F384-AEE7-784F-928D-3DE53D7F9CBF}" type="presParOf" srcId="{C906344A-2F43-7B47-8720-825248B11623}" destId="{B5119716-5C7F-AC44-A966-BBFECEE14FF5}" srcOrd="4" destOrd="0" presId="urn:microsoft.com/office/officeart/2005/8/layout/list1"/>
    <dgm:cxn modelId="{DF90B5A5-A827-F04E-8C14-FC62194892AC}" type="presParOf" srcId="{B5119716-5C7F-AC44-A966-BBFECEE14FF5}" destId="{13C9D690-C7E2-B049-A5AD-8ACB89CC6482}" srcOrd="0" destOrd="0" presId="urn:microsoft.com/office/officeart/2005/8/layout/list1"/>
    <dgm:cxn modelId="{570F5037-32D0-8F4F-A3FE-C5C7A9EE5852}" type="presParOf" srcId="{B5119716-5C7F-AC44-A966-BBFECEE14FF5}" destId="{27D96CC8-D87D-9F4D-9755-6EC185174BDC}" srcOrd="1" destOrd="0" presId="urn:microsoft.com/office/officeart/2005/8/layout/list1"/>
    <dgm:cxn modelId="{BCF25816-2FC3-1B4B-BBCC-F64568A72F60}" type="presParOf" srcId="{C906344A-2F43-7B47-8720-825248B11623}" destId="{8F160FF8-1CEE-0C4E-9803-47AC4EF756A3}" srcOrd="5" destOrd="0" presId="urn:microsoft.com/office/officeart/2005/8/layout/list1"/>
    <dgm:cxn modelId="{8A1B5E76-5A35-C349-9831-26FAB3B06E94}" type="presParOf" srcId="{C906344A-2F43-7B47-8720-825248B11623}" destId="{C3B1FAF6-EF63-284A-AD30-AF103C3A84AF}" srcOrd="6" destOrd="0" presId="urn:microsoft.com/office/officeart/2005/8/layout/list1"/>
    <dgm:cxn modelId="{8E06FA4B-9B7C-3D43-89D0-82D64EAB2082}" type="presParOf" srcId="{C906344A-2F43-7B47-8720-825248B11623}" destId="{6C7E696F-CDAC-AF43-ADA5-7DEF848A5BC3}" srcOrd="7" destOrd="0" presId="urn:microsoft.com/office/officeart/2005/8/layout/list1"/>
    <dgm:cxn modelId="{7C7964D2-6679-B649-A6C2-791C4BFDBE30}" type="presParOf" srcId="{C906344A-2F43-7B47-8720-825248B11623}" destId="{78A27F3C-1B82-C640-8A9D-9D6D1EBFBD95}" srcOrd="8" destOrd="0" presId="urn:microsoft.com/office/officeart/2005/8/layout/list1"/>
    <dgm:cxn modelId="{8FF023EB-DD89-894F-AC16-9675E0739969}" type="presParOf" srcId="{78A27F3C-1B82-C640-8A9D-9D6D1EBFBD95}" destId="{6B4DD395-E391-E449-B02F-2C60C87B9BBF}" srcOrd="0" destOrd="0" presId="urn:microsoft.com/office/officeart/2005/8/layout/list1"/>
    <dgm:cxn modelId="{BD2C2CC8-08DC-8449-9298-E29935D65BE0}" type="presParOf" srcId="{78A27F3C-1B82-C640-8A9D-9D6D1EBFBD95}" destId="{725D30AC-CE0E-5E48-8D45-70B3BA0B02F1}" srcOrd="1" destOrd="0" presId="urn:microsoft.com/office/officeart/2005/8/layout/list1"/>
    <dgm:cxn modelId="{D517C953-CE5F-7A4F-B5DD-7ADA92D1D532}" type="presParOf" srcId="{C906344A-2F43-7B47-8720-825248B11623}" destId="{9475C0DB-3D78-A343-9207-94941870BB03}" srcOrd="9" destOrd="0" presId="urn:microsoft.com/office/officeart/2005/8/layout/list1"/>
    <dgm:cxn modelId="{161A03E6-9A8F-0B40-8BE7-6C45A8398355}" type="presParOf" srcId="{C906344A-2F43-7B47-8720-825248B11623}" destId="{20988CA5-A1CC-7846-8184-23DC4910DC26}" srcOrd="10" destOrd="0" presId="urn:microsoft.com/office/officeart/2005/8/layout/list1"/>
    <dgm:cxn modelId="{E34860D8-4AFE-8B40-BE53-32862BF4323A}" type="presParOf" srcId="{C906344A-2F43-7B47-8720-825248B11623}" destId="{137BDC77-E893-DD43-A6F6-BA8D9896EE01}" srcOrd="11" destOrd="0" presId="urn:microsoft.com/office/officeart/2005/8/layout/list1"/>
    <dgm:cxn modelId="{53EB3254-95E8-2145-BB6D-C55CF12625FA}" type="presParOf" srcId="{C906344A-2F43-7B47-8720-825248B11623}" destId="{E768D32B-5C8B-864C-BF64-C797C8EEF49A}" srcOrd="12" destOrd="0" presId="urn:microsoft.com/office/officeart/2005/8/layout/list1"/>
    <dgm:cxn modelId="{08F8C1FE-B3CA-0745-BE05-C1E8B705A7D2}" type="presParOf" srcId="{E768D32B-5C8B-864C-BF64-C797C8EEF49A}" destId="{90D58759-1430-6641-BC5B-5593A63F7A11}" srcOrd="0" destOrd="0" presId="urn:microsoft.com/office/officeart/2005/8/layout/list1"/>
    <dgm:cxn modelId="{0684E5AA-0B5B-1643-A71A-4B22361EED96}" type="presParOf" srcId="{E768D32B-5C8B-864C-BF64-C797C8EEF49A}" destId="{36909A07-1D72-AB41-BDF1-375315E6C5A0}" srcOrd="1" destOrd="0" presId="urn:microsoft.com/office/officeart/2005/8/layout/list1"/>
    <dgm:cxn modelId="{EA17E1F9-A97F-8E4D-B9C8-97279445C708}" type="presParOf" srcId="{C906344A-2F43-7B47-8720-825248B11623}" destId="{4D524372-5A5E-5745-AFDD-B24BE4607EDA}" srcOrd="13" destOrd="0" presId="urn:microsoft.com/office/officeart/2005/8/layout/list1"/>
    <dgm:cxn modelId="{85CA053A-BBB1-5746-BB27-DBF03F25C0A9}" type="presParOf" srcId="{C906344A-2F43-7B47-8720-825248B11623}" destId="{33FB6ABE-55C0-AC4A-B1A9-BFF1971537E1}" srcOrd="14" destOrd="0" presId="urn:microsoft.com/office/officeart/2005/8/layout/list1"/>
    <dgm:cxn modelId="{CB7DF774-D33A-0842-A0BF-A7321B61C00E}" type="presParOf" srcId="{C906344A-2F43-7B47-8720-825248B11623}" destId="{E7950E34-FBF1-1748-A157-CC2A382536C4}" srcOrd="15" destOrd="0" presId="urn:microsoft.com/office/officeart/2005/8/layout/list1"/>
    <dgm:cxn modelId="{6ECD1CFB-0C12-1348-8FCE-F965D042F97E}" type="presParOf" srcId="{C906344A-2F43-7B47-8720-825248B11623}" destId="{8A489021-E584-6B44-815F-665AF258630D}" srcOrd="16" destOrd="0" presId="urn:microsoft.com/office/officeart/2005/8/layout/list1"/>
    <dgm:cxn modelId="{23F66F4D-71A0-3D46-A8E4-DF2DD5F52927}" type="presParOf" srcId="{8A489021-E584-6B44-815F-665AF258630D}" destId="{24CF608C-6894-B645-8466-DE8489D7E6CA}" srcOrd="0" destOrd="0" presId="urn:microsoft.com/office/officeart/2005/8/layout/list1"/>
    <dgm:cxn modelId="{54121B9B-14B8-614E-B9C5-CF867C6F007B}" type="presParOf" srcId="{8A489021-E584-6B44-815F-665AF258630D}" destId="{E452BB9B-BF37-0842-BFAB-AD6C1CA3BC1C}" srcOrd="1" destOrd="0" presId="urn:microsoft.com/office/officeart/2005/8/layout/list1"/>
    <dgm:cxn modelId="{0CAB7E8E-FB65-8B4F-89B5-6BABC3E81E5B}" type="presParOf" srcId="{C906344A-2F43-7B47-8720-825248B11623}" destId="{C2D1B62B-F9BE-6B43-80DF-22AFF6E28D10}" srcOrd="17" destOrd="0" presId="urn:microsoft.com/office/officeart/2005/8/layout/list1"/>
    <dgm:cxn modelId="{75253340-D418-504D-88B2-2774DA42063C}" type="presParOf" srcId="{C906344A-2F43-7B47-8720-825248B11623}" destId="{632FBF8B-8EEF-3442-A990-95D969B6E8E2}" srcOrd="18" destOrd="0" presId="urn:microsoft.com/office/officeart/2005/8/layout/list1"/>
    <dgm:cxn modelId="{29FC4975-C107-134C-918F-0D2D7DC649D5}" type="presParOf" srcId="{C906344A-2F43-7B47-8720-825248B11623}" destId="{AF34B35C-7A62-C94C-9522-21B645C2CD48}" srcOrd="19" destOrd="0" presId="urn:microsoft.com/office/officeart/2005/8/layout/list1"/>
    <dgm:cxn modelId="{2A14B156-EAF2-7243-91B9-24D49FF4EFF5}" type="presParOf" srcId="{C906344A-2F43-7B47-8720-825248B11623}" destId="{EC4E4A5B-B68D-8A4B-833B-B939E2854A06}" srcOrd="20" destOrd="0" presId="urn:microsoft.com/office/officeart/2005/8/layout/list1"/>
    <dgm:cxn modelId="{83327A22-0530-2141-B767-93C2F1680088}" type="presParOf" srcId="{EC4E4A5B-B68D-8A4B-833B-B939E2854A06}" destId="{D0A5BA9E-5708-484D-BC27-C1487E281F7A}" srcOrd="0" destOrd="0" presId="urn:microsoft.com/office/officeart/2005/8/layout/list1"/>
    <dgm:cxn modelId="{DCD59E2C-9385-F94C-97F4-7056429596D6}" type="presParOf" srcId="{EC4E4A5B-B68D-8A4B-833B-B939E2854A06}" destId="{AD7ED21E-CC00-2C44-A50C-89174F9788EE}" srcOrd="1" destOrd="0" presId="urn:microsoft.com/office/officeart/2005/8/layout/list1"/>
    <dgm:cxn modelId="{76EA3247-D0D5-E447-AF96-75D34B771F0A}" type="presParOf" srcId="{C906344A-2F43-7B47-8720-825248B11623}" destId="{A0F1D820-7370-BE4B-BBF6-342F131D389A}" srcOrd="21" destOrd="0" presId="urn:microsoft.com/office/officeart/2005/8/layout/list1"/>
    <dgm:cxn modelId="{BFD350BC-4B3A-934C-84F5-603B8E5FB9D6}" type="presParOf" srcId="{C906344A-2F43-7B47-8720-825248B11623}" destId="{3B6CB301-EDD7-DC45-9143-2864F7D5E533}"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87F042-696E-437B-B4C7-677B13297F9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7D680CD9-F784-44F2-A0BE-082639D559F0}">
      <dgm:prSet/>
      <dgm:spPr/>
      <dgm:t>
        <a:bodyPr/>
        <a:lstStyle/>
        <a:p>
          <a:r>
            <a:rPr lang="en-US" dirty="0"/>
            <a:t>Plan &amp; Implement Future of the Island Market</a:t>
          </a:r>
        </a:p>
      </dgm:t>
    </dgm:pt>
    <dgm:pt modelId="{B6CAE258-AF8E-4420-ACAD-C8F2057F35AF}" type="parTrans" cxnId="{37F9D88C-DF57-43A3-9B3D-CCC73410F5B4}">
      <dgm:prSet/>
      <dgm:spPr/>
      <dgm:t>
        <a:bodyPr/>
        <a:lstStyle/>
        <a:p>
          <a:endParaRPr lang="en-US"/>
        </a:p>
      </dgm:t>
    </dgm:pt>
    <dgm:pt modelId="{B73839C1-4518-4EE5-A4C9-6AC74C0670B6}" type="sibTrans" cxnId="{37F9D88C-DF57-43A3-9B3D-CCC73410F5B4}">
      <dgm:prSet/>
      <dgm:spPr/>
      <dgm:t>
        <a:bodyPr/>
        <a:lstStyle/>
        <a:p>
          <a:endParaRPr lang="en-US"/>
        </a:p>
      </dgm:t>
    </dgm:pt>
    <dgm:pt modelId="{35B7D587-2DD4-4B6F-9CC5-0D1C2540FBEB}">
      <dgm:prSet/>
      <dgm:spPr/>
      <dgm:t>
        <a:bodyPr/>
        <a:lstStyle/>
        <a:p>
          <a:r>
            <a:rPr lang="en-US" dirty="0"/>
            <a:t>Market &amp; Expand Our Loan &amp; Mentor Programs</a:t>
          </a:r>
        </a:p>
      </dgm:t>
    </dgm:pt>
    <dgm:pt modelId="{79F799DC-78F1-4143-B4ED-A29F0090F682}" type="parTrans" cxnId="{B4BBB778-A2DF-49E6-ABD4-46C0A81192C3}">
      <dgm:prSet/>
      <dgm:spPr/>
      <dgm:t>
        <a:bodyPr/>
        <a:lstStyle/>
        <a:p>
          <a:endParaRPr lang="en-US"/>
        </a:p>
      </dgm:t>
    </dgm:pt>
    <dgm:pt modelId="{CEA975A8-487D-4687-A806-DDFFC26CB47E}" type="sibTrans" cxnId="{B4BBB778-A2DF-49E6-ABD4-46C0A81192C3}">
      <dgm:prSet/>
      <dgm:spPr/>
      <dgm:t>
        <a:bodyPr/>
        <a:lstStyle/>
        <a:p>
          <a:endParaRPr lang="en-US"/>
        </a:p>
      </dgm:t>
    </dgm:pt>
    <dgm:pt modelId="{74F76918-ECFD-2F44-A531-72B9C3AA32F6}">
      <dgm:prSet/>
      <dgm:spPr/>
      <dgm:t>
        <a:bodyPr/>
        <a:lstStyle/>
        <a:p>
          <a:r>
            <a:rPr lang="en-US" dirty="0"/>
            <a:t>Get Much Better Data</a:t>
          </a:r>
        </a:p>
      </dgm:t>
    </dgm:pt>
    <dgm:pt modelId="{E6BB9A56-192A-BB4B-A9C1-C6CB9AA31C2F}" type="parTrans" cxnId="{50E7AA73-BBE6-E442-9335-04E87907A429}">
      <dgm:prSet/>
      <dgm:spPr/>
      <dgm:t>
        <a:bodyPr/>
        <a:lstStyle/>
        <a:p>
          <a:endParaRPr lang="en-US"/>
        </a:p>
      </dgm:t>
    </dgm:pt>
    <dgm:pt modelId="{8D1B4DD2-3CD4-0245-922F-68B1417666DD}" type="sibTrans" cxnId="{50E7AA73-BBE6-E442-9335-04E87907A429}">
      <dgm:prSet/>
      <dgm:spPr/>
      <dgm:t>
        <a:bodyPr/>
        <a:lstStyle/>
        <a:p>
          <a:endParaRPr lang="en-US"/>
        </a:p>
      </dgm:t>
    </dgm:pt>
    <dgm:pt modelId="{2CAA459C-26D2-D640-9A43-850C308BC664}">
      <dgm:prSet/>
      <dgm:spPr/>
      <dgm:t>
        <a:bodyPr/>
        <a:lstStyle/>
        <a:p>
          <a:r>
            <a:rPr lang="en-US" dirty="0"/>
            <a:t>Improve Parking &amp; Traffic Flow</a:t>
          </a:r>
        </a:p>
      </dgm:t>
    </dgm:pt>
    <dgm:pt modelId="{5A737C5C-B4CC-0D41-9B01-6BCF1164B656}" type="parTrans" cxnId="{CC3A8C43-D919-FD4F-904F-6D96C78AB567}">
      <dgm:prSet/>
      <dgm:spPr/>
      <dgm:t>
        <a:bodyPr/>
        <a:lstStyle/>
        <a:p>
          <a:endParaRPr lang="en-US"/>
        </a:p>
      </dgm:t>
    </dgm:pt>
    <dgm:pt modelId="{6B7AB85D-7C6F-7D47-8118-248FF894A544}" type="sibTrans" cxnId="{CC3A8C43-D919-FD4F-904F-6D96C78AB567}">
      <dgm:prSet/>
      <dgm:spPr/>
      <dgm:t>
        <a:bodyPr/>
        <a:lstStyle/>
        <a:p>
          <a:endParaRPr lang="en-US"/>
        </a:p>
      </dgm:t>
    </dgm:pt>
    <dgm:pt modelId="{CB3F6369-E862-5443-851F-0528EF53C4F1}">
      <dgm:prSet/>
      <dgm:spPr/>
      <dgm:t>
        <a:bodyPr/>
        <a:lstStyle/>
        <a:p>
          <a:r>
            <a:rPr lang="en-US" dirty="0"/>
            <a:t>Modernize the Gas Pump</a:t>
          </a:r>
        </a:p>
      </dgm:t>
    </dgm:pt>
    <dgm:pt modelId="{A58EB009-FFF6-264B-8464-31C0551F234D}" type="parTrans" cxnId="{40FD14A9-15D8-D54F-9366-02D2A1021988}">
      <dgm:prSet/>
      <dgm:spPr/>
      <dgm:t>
        <a:bodyPr/>
        <a:lstStyle/>
        <a:p>
          <a:endParaRPr lang="en-US"/>
        </a:p>
      </dgm:t>
    </dgm:pt>
    <dgm:pt modelId="{BFEB965A-81D6-8140-BCCB-8FA9EE5B9875}" type="sibTrans" cxnId="{40FD14A9-15D8-D54F-9366-02D2A1021988}">
      <dgm:prSet/>
      <dgm:spPr/>
      <dgm:t>
        <a:bodyPr/>
        <a:lstStyle/>
        <a:p>
          <a:endParaRPr lang="en-US"/>
        </a:p>
      </dgm:t>
    </dgm:pt>
    <dgm:pt modelId="{BAAB453E-9ECB-E24C-88F6-160511444FEB}">
      <dgm:prSet/>
      <dgm:spPr/>
      <dgm:t>
        <a:bodyPr/>
        <a:lstStyle/>
        <a:p>
          <a:r>
            <a:rPr lang="en-US" dirty="0"/>
            <a:t>Consider Additional Light Commercial Space?</a:t>
          </a:r>
        </a:p>
      </dgm:t>
    </dgm:pt>
    <dgm:pt modelId="{C86F03BE-1515-BA46-8C48-2AB6FD5AE72B}" type="parTrans" cxnId="{7A141C47-FE7B-A24A-A13B-77034CC886BB}">
      <dgm:prSet/>
      <dgm:spPr/>
      <dgm:t>
        <a:bodyPr/>
        <a:lstStyle/>
        <a:p>
          <a:endParaRPr lang="en-US"/>
        </a:p>
      </dgm:t>
    </dgm:pt>
    <dgm:pt modelId="{B545AA66-FC53-3F45-BFAE-B1AA5580D8B9}" type="sibTrans" cxnId="{7A141C47-FE7B-A24A-A13B-77034CC886BB}">
      <dgm:prSet/>
      <dgm:spPr/>
      <dgm:t>
        <a:bodyPr/>
        <a:lstStyle/>
        <a:p>
          <a:endParaRPr lang="en-US"/>
        </a:p>
      </dgm:t>
    </dgm:pt>
    <dgm:pt modelId="{11AA8C8F-CE72-D84B-934D-D30DE738FCF9}">
      <dgm:prSet/>
      <dgm:spPr/>
      <dgm:t>
        <a:bodyPr/>
        <a:lstStyle/>
        <a:p>
          <a:r>
            <a:rPr lang="en-US" dirty="0"/>
            <a:t>Be a Key Element of a Vital Town Center</a:t>
          </a:r>
        </a:p>
      </dgm:t>
    </dgm:pt>
    <dgm:pt modelId="{903F6AE5-1EEE-044F-B871-57192F0C9C4F}" type="parTrans" cxnId="{B6F0EA52-BEEF-C94E-BB62-B2D154915EB4}">
      <dgm:prSet/>
      <dgm:spPr/>
      <dgm:t>
        <a:bodyPr/>
        <a:lstStyle/>
        <a:p>
          <a:endParaRPr lang="en-US"/>
        </a:p>
      </dgm:t>
    </dgm:pt>
    <dgm:pt modelId="{30CDDF5E-8B4A-3945-AFE8-976A9147D8D9}" type="sibTrans" cxnId="{B6F0EA52-BEEF-C94E-BB62-B2D154915EB4}">
      <dgm:prSet/>
      <dgm:spPr/>
      <dgm:t>
        <a:bodyPr/>
        <a:lstStyle/>
        <a:p>
          <a:endParaRPr lang="en-US"/>
        </a:p>
      </dgm:t>
    </dgm:pt>
    <dgm:pt modelId="{642A66CD-116B-6448-AC67-289141F199A2}">
      <dgm:prSet/>
      <dgm:spPr/>
      <dgm:t>
        <a:bodyPr/>
        <a:lstStyle/>
        <a:p>
          <a:r>
            <a:rPr lang="en-US" dirty="0"/>
            <a:t>Transform Survey Results Into To Do Items</a:t>
          </a:r>
        </a:p>
      </dgm:t>
    </dgm:pt>
    <dgm:pt modelId="{34D216C5-1C32-CA43-8026-65B9E4A47EF3}" type="parTrans" cxnId="{48D85084-3DFA-DD41-A867-1356DC997DA9}">
      <dgm:prSet/>
      <dgm:spPr/>
      <dgm:t>
        <a:bodyPr/>
        <a:lstStyle/>
        <a:p>
          <a:endParaRPr lang="en-US"/>
        </a:p>
      </dgm:t>
    </dgm:pt>
    <dgm:pt modelId="{4CAD8EAA-8750-9840-B19B-D75DC3DF92F3}" type="sibTrans" cxnId="{48D85084-3DFA-DD41-A867-1356DC997DA9}">
      <dgm:prSet/>
      <dgm:spPr/>
      <dgm:t>
        <a:bodyPr/>
        <a:lstStyle/>
        <a:p>
          <a:endParaRPr lang="en-US"/>
        </a:p>
      </dgm:t>
    </dgm:pt>
    <dgm:pt modelId="{E0A3EC71-7653-5D43-906D-93B812C921B6}">
      <dgm:prSet/>
      <dgm:spPr/>
      <dgm:t>
        <a:bodyPr/>
        <a:lstStyle/>
        <a:p>
          <a:r>
            <a:rPr lang="en-US" dirty="0"/>
            <a:t>Prospect for Regional, Federal, State Aid &amp; Information</a:t>
          </a:r>
        </a:p>
      </dgm:t>
    </dgm:pt>
    <dgm:pt modelId="{0EA8956C-8AE9-2C4D-A474-64824260807A}" type="parTrans" cxnId="{26C231C1-A373-CB43-8F09-DD89D6EB5701}">
      <dgm:prSet/>
      <dgm:spPr/>
      <dgm:t>
        <a:bodyPr/>
        <a:lstStyle/>
        <a:p>
          <a:endParaRPr lang="en-US"/>
        </a:p>
      </dgm:t>
    </dgm:pt>
    <dgm:pt modelId="{C4C27741-39E1-254B-8B3A-56BF3C5AB9BC}" type="sibTrans" cxnId="{26C231C1-A373-CB43-8F09-DD89D6EB5701}">
      <dgm:prSet/>
      <dgm:spPr/>
      <dgm:t>
        <a:bodyPr/>
        <a:lstStyle/>
        <a:p>
          <a:endParaRPr lang="en-US"/>
        </a:p>
      </dgm:t>
    </dgm:pt>
    <dgm:pt modelId="{8031B4A0-E370-F54B-ABCF-423BDFA34C41}">
      <dgm:prSet/>
      <dgm:spPr/>
      <dgm:t>
        <a:bodyPr/>
        <a:lstStyle/>
        <a:p>
          <a:r>
            <a:rPr lang="en-US" dirty="0"/>
            <a:t>re Businesses &amp; Island Attractiveness to Families</a:t>
          </a:r>
        </a:p>
      </dgm:t>
    </dgm:pt>
    <dgm:pt modelId="{38286B59-5BFD-6849-ACAE-840C32CEECBF}" type="parTrans" cxnId="{F98A60F4-7C9B-2949-995B-0332CFBBEE90}">
      <dgm:prSet/>
      <dgm:spPr/>
      <dgm:t>
        <a:bodyPr/>
        <a:lstStyle/>
        <a:p>
          <a:endParaRPr lang="en-US"/>
        </a:p>
      </dgm:t>
    </dgm:pt>
    <dgm:pt modelId="{D20E223D-3B2B-D94E-81A9-1248D4BD0BF7}" type="sibTrans" cxnId="{F98A60F4-7C9B-2949-995B-0332CFBBEE90}">
      <dgm:prSet/>
      <dgm:spPr/>
      <dgm:t>
        <a:bodyPr/>
        <a:lstStyle/>
        <a:p>
          <a:endParaRPr lang="en-US"/>
        </a:p>
      </dgm:t>
    </dgm:pt>
    <dgm:pt modelId="{D233C6E7-E06E-A34E-BA67-93341BEA3DC4}">
      <dgm:prSet/>
      <dgm:spPr/>
      <dgm:t>
        <a:bodyPr/>
        <a:lstStyle/>
        <a:p>
          <a:r>
            <a:rPr lang="en-US" dirty="0"/>
            <a:t>Garage Moved Over to </a:t>
          </a:r>
          <a:r>
            <a:rPr lang="en-US" dirty="0" err="1"/>
            <a:t>Linscott</a:t>
          </a:r>
          <a:r>
            <a:rPr lang="en-US" dirty="0"/>
            <a:t> Auto?</a:t>
          </a:r>
        </a:p>
      </dgm:t>
    </dgm:pt>
    <dgm:pt modelId="{2F0D8D1D-D586-2D41-8D71-9F4CA27D74BF}" type="parTrans" cxnId="{A45FF71A-9962-1843-A524-7DC561813E52}">
      <dgm:prSet/>
      <dgm:spPr/>
      <dgm:t>
        <a:bodyPr/>
        <a:lstStyle/>
        <a:p>
          <a:endParaRPr lang="en-US"/>
        </a:p>
      </dgm:t>
    </dgm:pt>
    <dgm:pt modelId="{A72747A3-E97C-684C-A523-7B7F669CF85F}" type="sibTrans" cxnId="{A45FF71A-9962-1843-A524-7DC561813E52}">
      <dgm:prSet/>
      <dgm:spPr/>
      <dgm:t>
        <a:bodyPr/>
        <a:lstStyle/>
        <a:p>
          <a:endParaRPr lang="en-US"/>
        </a:p>
      </dgm:t>
    </dgm:pt>
    <dgm:pt modelId="{C906344A-2F43-7B47-8720-825248B11623}" type="pres">
      <dgm:prSet presAssocID="{5687F042-696E-437B-B4C7-677B13297F90}" presName="linear" presStyleCnt="0">
        <dgm:presLayoutVars>
          <dgm:dir/>
          <dgm:animLvl val="lvl"/>
          <dgm:resizeHandles val="exact"/>
        </dgm:presLayoutVars>
      </dgm:prSet>
      <dgm:spPr/>
    </dgm:pt>
    <dgm:pt modelId="{A117062A-0054-0E48-A682-0EE30C1A0A85}" type="pres">
      <dgm:prSet presAssocID="{74F76918-ECFD-2F44-A531-72B9C3AA32F6}" presName="parentLin" presStyleCnt="0"/>
      <dgm:spPr/>
    </dgm:pt>
    <dgm:pt modelId="{751E8FDB-0895-0F41-A9DF-F6753951EEA5}" type="pres">
      <dgm:prSet presAssocID="{74F76918-ECFD-2F44-A531-72B9C3AA32F6}" presName="parentLeftMargin" presStyleLbl="node1" presStyleIdx="0" presStyleCnt="5"/>
      <dgm:spPr/>
    </dgm:pt>
    <dgm:pt modelId="{238613C3-D338-5B42-9A88-410D2F89CEDF}" type="pres">
      <dgm:prSet presAssocID="{74F76918-ECFD-2F44-A531-72B9C3AA32F6}" presName="parentText" presStyleLbl="node1" presStyleIdx="0" presStyleCnt="5">
        <dgm:presLayoutVars>
          <dgm:chMax val="0"/>
          <dgm:bulletEnabled val="1"/>
        </dgm:presLayoutVars>
      </dgm:prSet>
      <dgm:spPr/>
    </dgm:pt>
    <dgm:pt modelId="{89C0A495-C16C-914D-8739-14036458D679}" type="pres">
      <dgm:prSet presAssocID="{74F76918-ECFD-2F44-A531-72B9C3AA32F6}" presName="negativeSpace" presStyleCnt="0"/>
      <dgm:spPr/>
    </dgm:pt>
    <dgm:pt modelId="{4D784379-0CF5-2243-A253-DE9B70351882}" type="pres">
      <dgm:prSet presAssocID="{74F76918-ECFD-2F44-A531-72B9C3AA32F6}" presName="childText" presStyleLbl="conFgAcc1" presStyleIdx="0" presStyleCnt="5">
        <dgm:presLayoutVars>
          <dgm:bulletEnabled val="1"/>
        </dgm:presLayoutVars>
      </dgm:prSet>
      <dgm:spPr/>
    </dgm:pt>
    <dgm:pt modelId="{06C4CFFF-8E80-A548-A646-A0A2B9AF5E5D}" type="pres">
      <dgm:prSet presAssocID="{8D1B4DD2-3CD4-0245-922F-68B1417666DD}" presName="spaceBetweenRectangles" presStyleCnt="0"/>
      <dgm:spPr/>
    </dgm:pt>
    <dgm:pt modelId="{09A557CA-54C4-0C49-9322-601272D3927B}" type="pres">
      <dgm:prSet presAssocID="{E0A3EC71-7653-5D43-906D-93B812C921B6}" presName="parentLin" presStyleCnt="0"/>
      <dgm:spPr/>
    </dgm:pt>
    <dgm:pt modelId="{F2C2CC45-9E2F-4749-874F-2B75FC7F1CCB}" type="pres">
      <dgm:prSet presAssocID="{E0A3EC71-7653-5D43-906D-93B812C921B6}" presName="parentLeftMargin" presStyleLbl="node1" presStyleIdx="0" presStyleCnt="5"/>
      <dgm:spPr/>
    </dgm:pt>
    <dgm:pt modelId="{2E9C9F19-D64B-FF4A-90B8-A12656C09E32}" type="pres">
      <dgm:prSet presAssocID="{E0A3EC71-7653-5D43-906D-93B812C921B6}" presName="parentText" presStyleLbl="node1" presStyleIdx="1" presStyleCnt="5">
        <dgm:presLayoutVars>
          <dgm:chMax val="0"/>
          <dgm:bulletEnabled val="1"/>
        </dgm:presLayoutVars>
      </dgm:prSet>
      <dgm:spPr/>
    </dgm:pt>
    <dgm:pt modelId="{F3CFF8ED-8D77-C241-A8C0-AEF1E0AA5776}" type="pres">
      <dgm:prSet presAssocID="{E0A3EC71-7653-5D43-906D-93B812C921B6}" presName="negativeSpace" presStyleCnt="0"/>
      <dgm:spPr/>
    </dgm:pt>
    <dgm:pt modelId="{46C4D881-0CD9-1740-9F4E-924CF3283388}" type="pres">
      <dgm:prSet presAssocID="{E0A3EC71-7653-5D43-906D-93B812C921B6}" presName="childText" presStyleLbl="conFgAcc1" presStyleIdx="1" presStyleCnt="5">
        <dgm:presLayoutVars>
          <dgm:bulletEnabled val="1"/>
        </dgm:presLayoutVars>
      </dgm:prSet>
      <dgm:spPr/>
    </dgm:pt>
    <dgm:pt modelId="{E04B7B33-64B1-9444-8985-C8FD53885DE7}" type="pres">
      <dgm:prSet presAssocID="{C4C27741-39E1-254B-8B3A-56BF3C5AB9BC}" presName="spaceBetweenRectangles" presStyleCnt="0"/>
      <dgm:spPr/>
    </dgm:pt>
    <dgm:pt modelId="{B5119716-5C7F-AC44-A966-BBFECEE14FF5}" type="pres">
      <dgm:prSet presAssocID="{7D680CD9-F784-44F2-A0BE-082639D559F0}" presName="parentLin" presStyleCnt="0"/>
      <dgm:spPr/>
    </dgm:pt>
    <dgm:pt modelId="{13C9D690-C7E2-B049-A5AD-8ACB89CC6482}" type="pres">
      <dgm:prSet presAssocID="{7D680CD9-F784-44F2-A0BE-082639D559F0}" presName="parentLeftMargin" presStyleLbl="node1" presStyleIdx="1" presStyleCnt="5"/>
      <dgm:spPr/>
    </dgm:pt>
    <dgm:pt modelId="{27D96CC8-D87D-9F4D-9755-6EC185174BDC}" type="pres">
      <dgm:prSet presAssocID="{7D680CD9-F784-44F2-A0BE-082639D559F0}" presName="parentText" presStyleLbl="node1" presStyleIdx="2" presStyleCnt="5">
        <dgm:presLayoutVars>
          <dgm:chMax val="0"/>
          <dgm:bulletEnabled val="1"/>
        </dgm:presLayoutVars>
      </dgm:prSet>
      <dgm:spPr/>
    </dgm:pt>
    <dgm:pt modelId="{8F160FF8-1CEE-0C4E-9803-47AC4EF756A3}" type="pres">
      <dgm:prSet presAssocID="{7D680CD9-F784-44F2-A0BE-082639D559F0}" presName="negativeSpace" presStyleCnt="0"/>
      <dgm:spPr/>
    </dgm:pt>
    <dgm:pt modelId="{C3B1FAF6-EF63-284A-AD30-AF103C3A84AF}" type="pres">
      <dgm:prSet presAssocID="{7D680CD9-F784-44F2-A0BE-082639D559F0}" presName="childText" presStyleLbl="conFgAcc1" presStyleIdx="2" presStyleCnt="5">
        <dgm:presLayoutVars>
          <dgm:bulletEnabled val="1"/>
        </dgm:presLayoutVars>
      </dgm:prSet>
      <dgm:spPr/>
    </dgm:pt>
    <dgm:pt modelId="{6C7E696F-CDAC-AF43-ADA5-7DEF848A5BC3}" type="pres">
      <dgm:prSet presAssocID="{B73839C1-4518-4EE5-A4C9-6AC74C0670B6}" presName="spaceBetweenRectangles" presStyleCnt="0"/>
      <dgm:spPr/>
    </dgm:pt>
    <dgm:pt modelId="{78A27F3C-1B82-C640-8A9D-9D6D1EBFBD95}" type="pres">
      <dgm:prSet presAssocID="{35B7D587-2DD4-4B6F-9CC5-0D1C2540FBEB}" presName="parentLin" presStyleCnt="0"/>
      <dgm:spPr/>
    </dgm:pt>
    <dgm:pt modelId="{6B4DD395-E391-E449-B02F-2C60C87B9BBF}" type="pres">
      <dgm:prSet presAssocID="{35B7D587-2DD4-4B6F-9CC5-0D1C2540FBEB}" presName="parentLeftMargin" presStyleLbl="node1" presStyleIdx="2" presStyleCnt="5"/>
      <dgm:spPr/>
    </dgm:pt>
    <dgm:pt modelId="{725D30AC-CE0E-5E48-8D45-70B3BA0B02F1}" type="pres">
      <dgm:prSet presAssocID="{35B7D587-2DD4-4B6F-9CC5-0D1C2540FBEB}" presName="parentText" presStyleLbl="node1" presStyleIdx="3" presStyleCnt="5">
        <dgm:presLayoutVars>
          <dgm:chMax val="0"/>
          <dgm:bulletEnabled val="1"/>
        </dgm:presLayoutVars>
      </dgm:prSet>
      <dgm:spPr/>
    </dgm:pt>
    <dgm:pt modelId="{9475C0DB-3D78-A343-9207-94941870BB03}" type="pres">
      <dgm:prSet presAssocID="{35B7D587-2DD4-4B6F-9CC5-0D1C2540FBEB}" presName="negativeSpace" presStyleCnt="0"/>
      <dgm:spPr/>
    </dgm:pt>
    <dgm:pt modelId="{20988CA5-A1CC-7846-8184-23DC4910DC26}" type="pres">
      <dgm:prSet presAssocID="{35B7D587-2DD4-4B6F-9CC5-0D1C2540FBEB}" presName="childText" presStyleLbl="conFgAcc1" presStyleIdx="3" presStyleCnt="5">
        <dgm:presLayoutVars>
          <dgm:bulletEnabled val="1"/>
        </dgm:presLayoutVars>
      </dgm:prSet>
      <dgm:spPr/>
    </dgm:pt>
    <dgm:pt modelId="{08ED0C4E-6BAD-9D4D-BB80-03F33617258B}" type="pres">
      <dgm:prSet presAssocID="{CEA975A8-487D-4687-A806-DDFFC26CB47E}" presName="spaceBetweenRectangles" presStyleCnt="0"/>
      <dgm:spPr/>
    </dgm:pt>
    <dgm:pt modelId="{A595BA00-D6F2-6248-A212-311700046BC0}" type="pres">
      <dgm:prSet presAssocID="{642A66CD-116B-6448-AC67-289141F199A2}" presName="parentLin" presStyleCnt="0"/>
      <dgm:spPr/>
    </dgm:pt>
    <dgm:pt modelId="{EE2E58D0-7FDB-1B46-B7A0-6995BFAB8F99}" type="pres">
      <dgm:prSet presAssocID="{642A66CD-116B-6448-AC67-289141F199A2}" presName="parentLeftMargin" presStyleLbl="node1" presStyleIdx="3" presStyleCnt="5"/>
      <dgm:spPr/>
    </dgm:pt>
    <dgm:pt modelId="{046EBA1D-68B0-4143-AB6D-7A2D9F82C909}" type="pres">
      <dgm:prSet presAssocID="{642A66CD-116B-6448-AC67-289141F199A2}" presName="parentText" presStyleLbl="node1" presStyleIdx="4" presStyleCnt="5">
        <dgm:presLayoutVars>
          <dgm:chMax val="0"/>
          <dgm:bulletEnabled val="1"/>
        </dgm:presLayoutVars>
      </dgm:prSet>
      <dgm:spPr/>
    </dgm:pt>
    <dgm:pt modelId="{97425578-F4B8-8341-B9D0-89E961B516D7}" type="pres">
      <dgm:prSet presAssocID="{642A66CD-116B-6448-AC67-289141F199A2}" presName="negativeSpace" presStyleCnt="0"/>
      <dgm:spPr/>
    </dgm:pt>
    <dgm:pt modelId="{C2807351-F1FB-9A49-B95B-7E111EE15696}" type="pres">
      <dgm:prSet presAssocID="{642A66CD-116B-6448-AC67-289141F199A2}" presName="childText" presStyleLbl="conFgAcc1" presStyleIdx="4" presStyleCnt="5">
        <dgm:presLayoutVars>
          <dgm:bulletEnabled val="1"/>
        </dgm:presLayoutVars>
      </dgm:prSet>
      <dgm:spPr/>
    </dgm:pt>
  </dgm:ptLst>
  <dgm:cxnLst>
    <dgm:cxn modelId="{7073DF0B-696F-444D-8D9C-3A98655C6DF4}" type="presOf" srcId="{E0A3EC71-7653-5D43-906D-93B812C921B6}" destId="{2E9C9F19-D64B-FF4A-90B8-A12656C09E32}" srcOrd="1" destOrd="0" presId="urn:microsoft.com/office/officeart/2005/8/layout/list1"/>
    <dgm:cxn modelId="{A45FF71A-9962-1843-A524-7DC561813E52}" srcId="{7D680CD9-F784-44F2-A0BE-082639D559F0}" destId="{D233C6E7-E06E-A34E-BA67-93341BEA3DC4}" srcOrd="4" destOrd="0" parTransId="{2F0D8D1D-D586-2D41-8D71-9F4CA27D74BF}" sibTransId="{A72747A3-E97C-684C-A523-7B7F669CF85F}"/>
    <dgm:cxn modelId="{71D8521C-C9E9-1045-8278-79ECFBE2685E}" type="presOf" srcId="{35B7D587-2DD4-4B6F-9CC5-0D1C2540FBEB}" destId="{6B4DD395-E391-E449-B02F-2C60C87B9BBF}" srcOrd="0" destOrd="0" presId="urn:microsoft.com/office/officeart/2005/8/layout/list1"/>
    <dgm:cxn modelId="{330B2620-3413-884E-839F-20D71B74A0AD}" type="presOf" srcId="{35B7D587-2DD4-4B6F-9CC5-0D1C2540FBEB}" destId="{725D30AC-CE0E-5E48-8D45-70B3BA0B02F1}" srcOrd="1" destOrd="0" presId="urn:microsoft.com/office/officeart/2005/8/layout/list1"/>
    <dgm:cxn modelId="{CC3A8C43-D919-FD4F-904F-6D96C78AB567}" srcId="{7D680CD9-F784-44F2-A0BE-082639D559F0}" destId="{2CAA459C-26D2-D640-9A43-850C308BC664}" srcOrd="0" destOrd="0" parTransId="{5A737C5C-B4CC-0D41-9B01-6BCF1164B656}" sibTransId="{6B7AB85D-7C6F-7D47-8118-248FF894A544}"/>
    <dgm:cxn modelId="{7A141C47-FE7B-A24A-A13B-77034CC886BB}" srcId="{7D680CD9-F784-44F2-A0BE-082639D559F0}" destId="{BAAB453E-9ECB-E24C-88F6-160511444FEB}" srcOrd="2" destOrd="0" parTransId="{C86F03BE-1515-BA46-8C48-2AB6FD5AE72B}" sibTransId="{B545AA66-FC53-3F45-BFAE-B1AA5580D8B9}"/>
    <dgm:cxn modelId="{2A934B4B-0637-EB41-9CA9-A218B70E43F8}" type="presOf" srcId="{7D680CD9-F784-44F2-A0BE-082639D559F0}" destId="{27D96CC8-D87D-9F4D-9755-6EC185174BDC}" srcOrd="1" destOrd="0" presId="urn:microsoft.com/office/officeart/2005/8/layout/list1"/>
    <dgm:cxn modelId="{80C04E4B-67A6-CB45-942C-66D6C5E82B50}" type="presOf" srcId="{E0A3EC71-7653-5D43-906D-93B812C921B6}" destId="{F2C2CC45-9E2F-4749-874F-2B75FC7F1CCB}" srcOrd="0" destOrd="0" presId="urn:microsoft.com/office/officeart/2005/8/layout/list1"/>
    <dgm:cxn modelId="{B6F0EA52-BEEF-C94E-BB62-B2D154915EB4}" srcId="{7D680CD9-F784-44F2-A0BE-082639D559F0}" destId="{11AA8C8F-CE72-D84B-934D-D30DE738FCF9}" srcOrd="3" destOrd="0" parTransId="{903F6AE5-1EEE-044F-B871-57192F0C9C4F}" sibTransId="{30CDDF5E-8B4A-3945-AFE8-976A9147D8D9}"/>
    <dgm:cxn modelId="{BECDB85F-211F-C246-BA94-E8810EC1BB48}" type="presOf" srcId="{CB3F6369-E862-5443-851F-0528EF53C4F1}" destId="{C3B1FAF6-EF63-284A-AD30-AF103C3A84AF}" srcOrd="0" destOrd="1" presId="urn:microsoft.com/office/officeart/2005/8/layout/list1"/>
    <dgm:cxn modelId="{C9BEDB6B-6440-F24A-807B-D33020E8584B}" type="presOf" srcId="{642A66CD-116B-6448-AC67-289141F199A2}" destId="{EE2E58D0-7FDB-1B46-B7A0-6995BFAB8F99}" srcOrd="0" destOrd="0" presId="urn:microsoft.com/office/officeart/2005/8/layout/list1"/>
    <dgm:cxn modelId="{7371F66C-3EA1-ED40-A4B5-3E1CA3A864B6}" type="presOf" srcId="{D233C6E7-E06E-A34E-BA67-93341BEA3DC4}" destId="{C3B1FAF6-EF63-284A-AD30-AF103C3A84AF}" srcOrd="0" destOrd="4" presId="urn:microsoft.com/office/officeart/2005/8/layout/list1"/>
    <dgm:cxn modelId="{50E7AA73-BBE6-E442-9335-04E87907A429}" srcId="{5687F042-696E-437B-B4C7-677B13297F90}" destId="{74F76918-ECFD-2F44-A531-72B9C3AA32F6}" srcOrd="0" destOrd="0" parTransId="{E6BB9A56-192A-BB4B-A9C1-C6CB9AA31C2F}" sibTransId="{8D1B4DD2-3CD4-0245-922F-68B1417666DD}"/>
    <dgm:cxn modelId="{B4BBB778-A2DF-49E6-ABD4-46C0A81192C3}" srcId="{5687F042-696E-437B-B4C7-677B13297F90}" destId="{35B7D587-2DD4-4B6F-9CC5-0D1C2540FBEB}" srcOrd="3" destOrd="0" parTransId="{79F799DC-78F1-4143-B4ED-A29F0090F682}" sibTransId="{CEA975A8-487D-4687-A806-DDFFC26CB47E}"/>
    <dgm:cxn modelId="{48D85084-3DFA-DD41-A867-1356DC997DA9}" srcId="{5687F042-696E-437B-B4C7-677B13297F90}" destId="{642A66CD-116B-6448-AC67-289141F199A2}" srcOrd="4" destOrd="0" parTransId="{34D216C5-1C32-CA43-8026-65B9E4A47EF3}" sibTransId="{4CAD8EAA-8750-9840-B19B-D75DC3DF92F3}"/>
    <dgm:cxn modelId="{CB320B8B-1A22-C04A-BDA8-FEB2AB9DB090}" type="presOf" srcId="{642A66CD-116B-6448-AC67-289141F199A2}" destId="{046EBA1D-68B0-4143-AB6D-7A2D9F82C909}" srcOrd="1" destOrd="0" presId="urn:microsoft.com/office/officeart/2005/8/layout/list1"/>
    <dgm:cxn modelId="{37F9D88C-DF57-43A3-9B3D-CCC73410F5B4}" srcId="{5687F042-696E-437B-B4C7-677B13297F90}" destId="{7D680CD9-F784-44F2-A0BE-082639D559F0}" srcOrd="2" destOrd="0" parTransId="{B6CAE258-AF8E-4420-ACAD-C8F2057F35AF}" sibTransId="{B73839C1-4518-4EE5-A4C9-6AC74C0670B6}"/>
    <dgm:cxn modelId="{D9D4CD8E-6A82-D442-860D-DEEED1E0044A}" type="presOf" srcId="{74F76918-ECFD-2F44-A531-72B9C3AA32F6}" destId="{751E8FDB-0895-0F41-A9DF-F6753951EEA5}" srcOrd="0" destOrd="0" presId="urn:microsoft.com/office/officeart/2005/8/layout/list1"/>
    <dgm:cxn modelId="{40FD14A9-15D8-D54F-9366-02D2A1021988}" srcId="{7D680CD9-F784-44F2-A0BE-082639D559F0}" destId="{CB3F6369-E862-5443-851F-0528EF53C4F1}" srcOrd="1" destOrd="0" parTransId="{A58EB009-FFF6-264B-8464-31C0551F234D}" sibTransId="{BFEB965A-81D6-8140-BCCB-8FA9EE5B9875}"/>
    <dgm:cxn modelId="{D170A7B6-6435-F343-9EA3-A83043331141}" type="presOf" srcId="{11AA8C8F-CE72-D84B-934D-D30DE738FCF9}" destId="{C3B1FAF6-EF63-284A-AD30-AF103C3A84AF}" srcOrd="0" destOrd="3" presId="urn:microsoft.com/office/officeart/2005/8/layout/list1"/>
    <dgm:cxn modelId="{26C231C1-A373-CB43-8F09-DD89D6EB5701}" srcId="{5687F042-696E-437B-B4C7-677B13297F90}" destId="{E0A3EC71-7653-5D43-906D-93B812C921B6}" srcOrd="1" destOrd="0" parTransId="{0EA8956C-8AE9-2C4D-A474-64824260807A}" sibTransId="{C4C27741-39E1-254B-8B3A-56BF3C5AB9BC}"/>
    <dgm:cxn modelId="{851A98C9-546C-D847-8B8C-3D19805C1DE4}" type="presOf" srcId="{BAAB453E-9ECB-E24C-88F6-160511444FEB}" destId="{C3B1FAF6-EF63-284A-AD30-AF103C3A84AF}" srcOrd="0" destOrd="2" presId="urn:microsoft.com/office/officeart/2005/8/layout/list1"/>
    <dgm:cxn modelId="{3D7794D8-399B-C947-8163-D566CB22D149}" type="presOf" srcId="{5687F042-696E-437B-B4C7-677B13297F90}" destId="{C906344A-2F43-7B47-8720-825248B11623}" srcOrd="0" destOrd="0" presId="urn:microsoft.com/office/officeart/2005/8/layout/list1"/>
    <dgm:cxn modelId="{5FAC0DDF-453B-EA4B-8533-73D5454F8E79}" type="presOf" srcId="{2CAA459C-26D2-D640-9A43-850C308BC664}" destId="{C3B1FAF6-EF63-284A-AD30-AF103C3A84AF}" srcOrd="0" destOrd="0" presId="urn:microsoft.com/office/officeart/2005/8/layout/list1"/>
    <dgm:cxn modelId="{5CA373E4-24E7-6D41-B121-255CD00273D9}" type="presOf" srcId="{74F76918-ECFD-2F44-A531-72B9C3AA32F6}" destId="{238613C3-D338-5B42-9A88-410D2F89CEDF}" srcOrd="1" destOrd="0" presId="urn:microsoft.com/office/officeart/2005/8/layout/list1"/>
    <dgm:cxn modelId="{A1F3CBE7-5AD3-9041-9F81-066102F38FAB}" type="presOf" srcId="{8031B4A0-E370-F54B-ABCF-423BDFA34C41}" destId="{4D784379-0CF5-2243-A253-DE9B70351882}" srcOrd="0" destOrd="0" presId="urn:microsoft.com/office/officeart/2005/8/layout/list1"/>
    <dgm:cxn modelId="{BA9F9CEF-D33F-2541-AA41-ABBFB0C6E399}" type="presOf" srcId="{7D680CD9-F784-44F2-A0BE-082639D559F0}" destId="{13C9D690-C7E2-B049-A5AD-8ACB89CC6482}" srcOrd="0" destOrd="0" presId="urn:microsoft.com/office/officeart/2005/8/layout/list1"/>
    <dgm:cxn modelId="{F98A60F4-7C9B-2949-995B-0332CFBBEE90}" srcId="{74F76918-ECFD-2F44-A531-72B9C3AA32F6}" destId="{8031B4A0-E370-F54B-ABCF-423BDFA34C41}" srcOrd="0" destOrd="0" parTransId="{38286B59-5BFD-6849-ACAE-840C32CEECBF}" sibTransId="{D20E223D-3B2B-D94E-81A9-1248D4BD0BF7}"/>
    <dgm:cxn modelId="{E7C5C213-5CCE-EC46-81DA-FD0F73162EA1}" type="presParOf" srcId="{C906344A-2F43-7B47-8720-825248B11623}" destId="{A117062A-0054-0E48-A682-0EE30C1A0A85}" srcOrd="0" destOrd="0" presId="urn:microsoft.com/office/officeart/2005/8/layout/list1"/>
    <dgm:cxn modelId="{A1D3F206-1C2E-654E-83C4-20B867928A25}" type="presParOf" srcId="{A117062A-0054-0E48-A682-0EE30C1A0A85}" destId="{751E8FDB-0895-0F41-A9DF-F6753951EEA5}" srcOrd="0" destOrd="0" presId="urn:microsoft.com/office/officeart/2005/8/layout/list1"/>
    <dgm:cxn modelId="{9510EF6A-B113-1047-853A-6DDB244E4C34}" type="presParOf" srcId="{A117062A-0054-0E48-A682-0EE30C1A0A85}" destId="{238613C3-D338-5B42-9A88-410D2F89CEDF}" srcOrd="1" destOrd="0" presId="urn:microsoft.com/office/officeart/2005/8/layout/list1"/>
    <dgm:cxn modelId="{DD554A0C-4CFE-E64B-A9C5-2EBC91581306}" type="presParOf" srcId="{C906344A-2F43-7B47-8720-825248B11623}" destId="{89C0A495-C16C-914D-8739-14036458D679}" srcOrd="1" destOrd="0" presId="urn:microsoft.com/office/officeart/2005/8/layout/list1"/>
    <dgm:cxn modelId="{B1C2C9C7-2E55-1B40-9381-69BCFACB8378}" type="presParOf" srcId="{C906344A-2F43-7B47-8720-825248B11623}" destId="{4D784379-0CF5-2243-A253-DE9B70351882}" srcOrd="2" destOrd="0" presId="urn:microsoft.com/office/officeart/2005/8/layout/list1"/>
    <dgm:cxn modelId="{979D9FD4-BA3E-F143-92AC-444DBEC8C033}" type="presParOf" srcId="{C906344A-2F43-7B47-8720-825248B11623}" destId="{06C4CFFF-8E80-A548-A646-A0A2B9AF5E5D}" srcOrd="3" destOrd="0" presId="urn:microsoft.com/office/officeart/2005/8/layout/list1"/>
    <dgm:cxn modelId="{20E2F903-F475-9E42-9152-106B7550019E}" type="presParOf" srcId="{C906344A-2F43-7B47-8720-825248B11623}" destId="{09A557CA-54C4-0C49-9322-601272D3927B}" srcOrd="4" destOrd="0" presId="urn:microsoft.com/office/officeart/2005/8/layout/list1"/>
    <dgm:cxn modelId="{A824636F-94C9-E54B-B120-407AFA8D6D63}" type="presParOf" srcId="{09A557CA-54C4-0C49-9322-601272D3927B}" destId="{F2C2CC45-9E2F-4749-874F-2B75FC7F1CCB}" srcOrd="0" destOrd="0" presId="urn:microsoft.com/office/officeart/2005/8/layout/list1"/>
    <dgm:cxn modelId="{C08657D9-1B97-BF48-804A-1FBD9E025E72}" type="presParOf" srcId="{09A557CA-54C4-0C49-9322-601272D3927B}" destId="{2E9C9F19-D64B-FF4A-90B8-A12656C09E32}" srcOrd="1" destOrd="0" presId="urn:microsoft.com/office/officeart/2005/8/layout/list1"/>
    <dgm:cxn modelId="{FAD43917-DC44-0E43-BD20-0FA430F46224}" type="presParOf" srcId="{C906344A-2F43-7B47-8720-825248B11623}" destId="{F3CFF8ED-8D77-C241-A8C0-AEF1E0AA5776}" srcOrd="5" destOrd="0" presId="urn:microsoft.com/office/officeart/2005/8/layout/list1"/>
    <dgm:cxn modelId="{D2B6EBB8-FCC6-3E4B-A9D8-098ABCC9F711}" type="presParOf" srcId="{C906344A-2F43-7B47-8720-825248B11623}" destId="{46C4D881-0CD9-1740-9F4E-924CF3283388}" srcOrd="6" destOrd="0" presId="urn:microsoft.com/office/officeart/2005/8/layout/list1"/>
    <dgm:cxn modelId="{98C81102-3C51-0544-87F3-90AAA36E07FF}" type="presParOf" srcId="{C906344A-2F43-7B47-8720-825248B11623}" destId="{E04B7B33-64B1-9444-8985-C8FD53885DE7}" srcOrd="7" destOrd="0" presId="urn:microsoft.com/office/officeart/2005/8/layout/list1"/>
    <dgm:cxn modelId="{A883F384-AEE7-784F-928D-3DE53D7F9CBF}" type="presParOf" srcId="{C906344A-2F43-7B47-8720-825248B11623}" destId="{B5119716-5C7F-AC44-A966-BBFECEE14FF5}" srcOrd="8" destOrd="0" presId="urn:microsoft.com/office/officeart/2005/8/layout/list1"/>
    <dgm:cxn modelId="{DF90B5A5-A827-F04E-8C14-FC62194892AC}" type="presParOf" srcId="{B5119716-5C7F-AC44-A966-BBFECEE14FF5}" destId="{13C9D690-C7E2-B049-A5AD-8ACB89CC6482}" srcOrd="0" destOrd="0" presId="urn:microsoft.com/office/officeart/2005/8/layout/list1"/>
    <dgm:cxn modelId="{570F5037-32D0-8F4F-A3FE-C5C7A9EE5852}" type="presParOf" srcId="{B5119716-5C7F-AC44-A966-BBFECEE14FF5}" destId="{27D96CC8-D87D-9F4D-9755-6EC185174BDC}" srcOrd="1" destOrd="0" presId="urn:microsoft.com/office/officeart/2005/8/layout/list1"/>
    <dgm:cxn modelId="{BCF25816-2FC3-1B4B-BBCC-F64568A72F60}" type="presParOf" srcId="{C906344A-2F43-7B47-8720-825248B11623}" destId="{8F160FF8-1CEE-0C4E-9803-47AC4EF756A3}" srcOrd="9" destOrd="0" presId="urn:microsoft.com/office/officeart/2005/8/layout/list1"/>
    <dgm:cxn modelId="{8A1B5E76-5A35-C349-9831-26FAB3B06E94}" type="presParOf" srcId="{C906344A-2F43-7B47-8720-825248B11623}" destId="{C3B1FAF6-EF63-284A-AD30-AF103C3A84AF}" srcOrd="10" destOrd="0" presId="urn:microsoft.com/office/officeart/2005/8/layout/list1"/>
    <dgm:cxn modelId="{8E06FA4B-9B7C-3D43-89D0-82D64EAB2082}" type="presParOf" srcId="{C906344A-2F43-7B47-8720-825248B11623}" destId="{6C7E696F-CDAC-AF43-ADA5-7DEF848A5BC3}" srcOrd="11" destOrd="0" presId="urn:microsoft.com/office/officeart/2005/8/layout/list1"/>
    <dgm:cxn modelId="{7C7964D2-6679-B649-A6C2-791C4BFDBE30}" type="presParOf" srcId="{C906344A-2F43-7B47-8720-825248B11623}" destId="{78A27F3C-1B82-C640-8A9D-9D6D1EBFBD95}" srcOrd="12" destOrd="0" presId="urn:microsoft.com/office/officeart/2005/8/layout/list1"/>
    <dgm:cxn modelId="{8FF023EB-DD89-894F-AC16-9675E0739969}" type="presParOf" srcId="{78A27F3C-1B82-C640-8A9D-9D6D1EBFBD95}" destId="{6B4DD395-E391-E449-B02F-2C60C87B9BBF}" srcOrd="0" destOrd="0" presId="urn:microsoft.com/office/officeart/2005/8/layout/list1"/>
    <dgm:cxn modelId="{BD2C2CC8-08DC-8449-9298-E29935D65BE0}" type="presParOf" srcId="{78A27F3C-1B82-C640-8A9D-9D6D1EBFBD95}" destId="{725D30AC-CE0E-5E48-8D45-70B3BA0B02F1}" srcOrd="1" destOrd="0" presId="urn:microsoft.com/office/officeart/2005/8/layout/list1"/>
    <dgm:cxn modelId="{D517C953-CE5F-7A4F-B5DD-7ADA92D1D532}" type="presParOf" srcId="{C906344A-2F43-7B47-8720-825248B11623}" destId="{9475C0DB-3D78-A343-9207-94941870BB03}" srcOrd="13" destOrd="0" presId="urn:microsoft.com/office/officeart/2005/8/layout/list1"/>
    <dgm:cxn modelId="{161A03E6-9A8F-0B40-8BE7-6C45A8398355}" type="presParOf" srcId="{C906344A-2F43-7B47-8720-825248B11623}" destId="{20988CA5-A1CC-7846-8184-23DC4910DC26}" srcOrd="14" destOrd="0" presId="urn:microsoft.com/office/officeart/2005/8/layout/list1"/>
    <dgm:cxn modelId="{4FD58AF8-6362-ED45-98D0-1297DE5C9DEA}" type="presParOf" srcId="{C906344A-2F43-7B47-8720-825248B11623}" destId="{08ED0C4E-6BAD-9D4D-BB80-03F33617258B}" srcOrd="15" destOrd="0" presId="urn:microsoft.com/office/officeart/2005/8/layout/list1"/>
    <dgm:cxn modelId="{BDF7A8DE-4430-014E-9F8B-00C1FD10E090}" type="presParOf" srcId="{C906344A-2F43-7B47-8720-825248B11623}" destId="{A595BA00-D6F2-6248-A212-311700046BC0}" srcOrd="16" destOrd="0" presId="urn:microsoft.com/office/officeart/2005/8/layout/list1"/>
    <dgm:cxn modelId="{A4720955-6D03-B947-A216-19742900898F}" type="presParOf" srcId="{A595BA00-D6F2-6248-A212-311700046BC0}" destId="{EE2E58D0-7FDB-1B46-B7A0-6995BFAB8F99}" srcOrd="0" destOrd="0" presId="urn:microsoft.com/office/officeart/2005/8/layout/list1"/>
    <dgm:cxn modelId="{79C919B9-5618-A544-B188-C40F013C3E65}" type="presParOf" srcId="{A595BA00-D6F2-6248-A212-311700046BC0}" destId="{046EBA1D-68B0-4143-AB6D-7A2D9F82C909}" srcOrd="1" destOrd="0" presId="urn:microsoft.com/office/officeart/2005/8/layout/list1"/>
    <dgm:cxn modelId="{1E7B9754-D092-2F4F-BC2B-F6172004529D}" type="presParOf" srcId="{C906344A-2F43-7B47-8720-825248B11623}" destId="{97425578-F4B8-8341-B9D0-89E961B516D7}" srcOrd="17" destOrd="0" presId="urn:microsoft.com/office/officeart/2005/8/layout/list1"/>
    <dgm:cxn modelId="{6FFA2BCE-6333-A24B-9A13-81501219F5D1}" type="presParOf" srcId="{C906344A-2F43-7B47-8720-825248B11623}" destId="{C2807351-F1FB-9A49-B95B-7E111EE1569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87F042-696E-437B-B4C7-677B13297F9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74F76918-ECFD-2F44-A531-72B9C3AA32F6}">
      <dgm:prSet/>
      <dgm:spPr/>
      <dgm:t>
        <a:bodyPr/>
        <a:lstStyle/>
        <a:p>
          <a:r>
            <a:rPr lang="en-US"/>
            <a:t>Descern</a:t>
          </a:r>
          <a:r>
            <a:rPr lang="en-US" dirty="0"/>
            <a:t> Community Attitude &amp; Consensus</a:t>
          </a:r>
        </a:p>
      </dgm:t>
    </dgm:pt>
    <dgm:pt modelId="{E6BB9A56-192A-BB4B-A9C1-C6CB9AA31C2F}" type="parTrans" cxnId="{50E7AA73-BBE6-E442-9335-04E87907A429}">
      <dgm:prSet/>
      <dgm:spPr/>
      <dgm:t>
        <a:bodyPr/>
        <a:lstStyle/>
        <a:p>
          <a:endParaRPr lang="en-US"/>
        </a:p>
      </dgm:t>
    </dgm:pt>
    <dgm:pt modelId="{8D1B4DD2-3CD4-0245-922F-68B1417666DD}" type="sibTrans" cxnId="{50E7AA73-BBE6-E442-9335-04E87907A429}">
      <dgm:prSet/>
      <dgm:spPr/>
      <dgm:t>
        <a:bodyPr/>
        <a:lstStyle/>
        <a:p>
          <a:endParaRPr lang="en-US"/>
        </a:p>
      </dgm:t>
    </dgm:pt>
    <dgm:pt modelId="{642A66CD-116B-6448-AC67-289141F199A2}">
      <dgm:prSet/>
      <dgm:spPr/>
      <dgm:t>
        <a:bodyPr/>
        <a:lstStyle/>
        <a:p>
          <a:r>
            <a:rPr lang="en-US" dirty="0"/>
            <a:t>119 Responses</a:t>
          </a:r>
        </a:p>
      </dgm:t>
    </dgm:pt>
    <dgm:pt modelId="{34D216C5-1C32-CA43-8026-65B9E4A47EF3}" type="parTrans" cxnId="{48D85084-3DFA-DD41-A867-1356DC997DA9}">
      <dgm:prSet/>
      <dgm:spPr/>
      <dgm:t>
        <a:bodyPr/>
        <a:lstStyle/>
        <a:p>
          <a:endParaRPr lang="en-US"/>
        </a:p>
      </dgm:t>
    </dgm:pt>
    <dgm:pt modelId="{4CAD8EAA-8750-9840-B19B-D75DC3DF92F3}" type="sibTrans" cxnId="{48D85084-3DFA-DD41-A867-1356DC997DA9}">
      <dgm:prSet/>
      <dgm:spPr/>
      <dgm:t>
        <a:bodyPr/>
        <a:lstStyle/>
        <a:p>
          <a:endParaRPr lang="en-US"/>
        </a:p>
      </dgm:t>
    </dgm:pt>
    <dgm:pt modelId="{86560A52-0217-EB4D-AB94-2D8DFD2A1558}">
      <dgm:prSet/>
      <dgm:spPr/>
      <dgm:t>
        <a:bodyPr/>
        <a:lstStyle/>
        <a:p>
          <a:r>
            <a:rPr lang="en-US"/>
            <a:t>What Are the Essential Services and Businesses?</a:t>
          </a:r>
          <a:endParaRPr lang="en-US" dirty="0"/>
        </a:p>
      </dgm:t>
    </dgm:pt>
    <dgm:pt modelId="{6013F37B-05AA-3D4A-8854-C2CAABD86984}" type="parTrans" cxnId="{6A2179B4-9AB4-7644-B317-C46FF7745C91}">
      <dgm:prSet/>
      <dgm:spPr/>
      <dgm:t>
        <a:bodyPr/>
        <a:lstStyle/>
        <a:p>
          <a:endParaRPr lang="en-US"/>
        </a:p>
      </dgm:t>
    </dgm:pt>
    <dgm:pt modelId="{4B3C9730-FC9D-544B-9EC1-7D4DFAEE537A}" type="sibTrans" cxnId="{6A2179B4-9AB4-7644-B317-C46FF7745C91}">
      <dgm:prSet/>
      <dgm:spPr/>
      <dgm:t>
        <a:bodyPr/>
        <a:lstStyle/>
        <a:p>
          <a:endParaRPr lang="en-US"/>
        </a:p>
      </dgm:t>
    </dgm:pt>
    <dgm:pt modelId="{734DE5FF-4A66-6E43-A63C-E8EC87483573}">
      <dgm:prSet/>
      <dgm:spPr/>
      <dgm:t>
        <a:bodyPr/>
        <a:lstStyle/>
        <a:p>
          <a:r>
            <a:rPr lang="en-US" dirty="0"/>
            <a:t>What Should the IESC Do?</a:t>
          </a:r>
        </a:p>
      </dgm:t>
    </dgm:pt>
    <dgm:pt modelId="{C2FB40C0-07FF-EA47-9A1E-F9928802E83B}" type="parTrans" cxnId="{7A4B6A47-468E-3F4D-BF79-AD0E0721594E}">
      <dgm:prSet/>
      <dgm:spPr/>
      <dgm:t>
        <a:bodyPr/>
        <a:lstStyle/>
        <a:p>
          <a:endParaRPr lang="en-US"/>
        </a:p>
      </dgm:t>
    </dgm:pt>
    <dgm:pt modelId="{869A53D9-5099-204B-B42A-81D1674673E1}" type="sibTrans" cxnId="{7A4B6A47-468E-3F4D-BF79-AD0E0721594E}">
      <dgm:prSet/>
      <dgm:spPr/>
      <dgm:t>
        <a:bodyPr/>
        <a:lstStyle/>
        <a:p>
          <a:endParaRPr lang="en-US"/>
        </a:p>
      </dgm:t>
    </dgm:pt>
    <dgm:pt modelId="{FDF8DD54-2315-D947-9D23-5B2A06C93C8C}">
      <dgm:prSet/>
      <dgm:spPr/>
      <dgm:t>
        <a:bodyPr/>
        <a:lstStyle/>
        <a:p>
          <a:r>
            <a:rPr lang="en-US" dirty="0"/>
            <a:t>What Is On People’s Minds?</a:t>
          </a:r>
        </a:p>
      </dgm:t>
    </dgm:pt>
    <dgm:pt modelId="{6AA2BC64-A8EE-FF4C-B614-39E4CA78CD49}" type="parTrans" cxnId="{EBC5E317-4B19-E945-B145-B7FE479F6D25}">
      <dgm:prSet/>
      <dgm:spPr/>
      <dgm:t>
        <a:bodyPr/>
        <a:lstStyle/>
        <a:p>
          <a:endParaRPr lang="en-US"/>
        </a:p>
      </dgm:t>
    </dgm:pt>
    <dgm:pt modelId="{93EBBBAB-8677-FC44-B066-0B7763F8C597}" type="sibTrans" cxnId="{EBC5E317-4B19-E945-B145-B7FE479F6D25}">
      <dgm:prSet/>
      <dgm:spPr/>
      <dgm:t>
        <a:bodyPr/>
        <a:lstStyle/>
        <a:p>
          <a:endParaRPr lang="en-US"/>
        </a:p>
      </dgm:t>
    </dgm:pt>
    <dgm:pt modelId="{C906344A-2F43-7B47-8720-825248B11623}" type="pres">
      <dgm:prSet presAssocID="{5687F042-696E-437B-B4C7-677B13297F90}" presName="linear" presStyleCnt="0">
        <dgm:presLayoutVars>
          <dgm:dir/>
          <dgm:animLvl val="lvl"/>
          <dgm:resizeHandles val="exact"/>
        </dgm:presLayoutVars>
      </dgm:prSet>
      <dgm:spPr/>
    </dgm:pt>
    <dgm:pt modelId="{A117062A-0054-0E48-A682-0EE30C1A0A85}" type="pres">
      <dgm:prSet presAssocID="{74F76918-ECFD-2F44-A531-72B9C3AA32F6}" presName="parentLin" presStyleCnt="0"/>
      <dgm:spPr/>
    </dgm:pt>
    <dgm:pt modelId="{751E8FDB-0895-0F41-A9DF-F6753951EEA5}" type="pres">
      <dgm:prSet presAssocID="{74F76918-ECFD-2F44-A531-72B9C3AA32F6}" presName="parentLeftMargin" presStyleLbl="node1" presStyleIdx="0" presStyleCnt="2"/>
      <dgm:spPr/>
    </dgm:pt>
    <dgm:pt modelId="{238613C3-D338-5B42-9A88-410D2F89CEDF}" type="pres">
      <dgm:prSet presAssocID="{74F76918-ECFD-2F44-A531-72B9C3AA32F6}" presName="parentText" presStyleLbl="node1" presStyleIdx="0" presStyleCnt="2">
        <dgm:presLayoutVars>
          <dgm:chMax val="0"/>
          <dgm:bulletEnabled val="1"/>
        </dgm:presLayoutVars>
      </dgm:prSet>
      <dgm:spPr/>
    </dgm:pt>
    <dgm:pt modelId="{89C0A495-C16C-914D-8739-14036458D679}" type="pres">
      <dgm:prSet presAssocID="{74F76918-ECFD-2F44-A531-72B9C3AA32F6}" presName="negativeSpace" presStyleCnt="0"/>
      <dgm:spPr/>
    </dgm:pt>
    <dgm:pt modelId="{4D784379-0CF5-2243-A253-DE9B70351882}" type="pres">
      <dgm:prSet presAssocID="{74F76918-ECFD-2F44-A531-72B9C3AA32F6}" presName="childText" presStyleLbl="conFgAcc1" presStyleIdx="0" presStyleCnt="2">
        <dgm:presLayoutVars>
          <dgm:bulletEnabled val="1"/>
        </dgm:presLayoutVars>
      </dgm:prSet>
      <dgm:spPr/>
    </dgm:pt>
    <dgm:pt modelId="{06C4CFFF-8E80-A548-A646-A0A2B9AF5E5D}" type="pres">
      <dgm:prSet presAssocID="{8D1B4DD2-3CD4-0245-922F-68B1417666DD}" presName="spaceBetweenRectangles" presStyleCnt="0"/>
      <dgm:spPr/>
    </dgm:pt>
    <dgm:pt modelId="{A595BA00-D6F2-6248-A212-311700046BC0}" type="pres">
      <dgm:prSet presAssocID="{642A66CD-116B-6448-AC67-289141F199A2}" presName="parentLin" presStyleCnt="0"/>
      <dgm:spPr/>
    </dgm:pt>
    <dgm:pt modelId="{EE2E58D0-7FDB-1B46-B7A0-6995BFAB8F99}" type="pres">
      <dgm:prSet presAssocID="{642A66CD-116B-6448-AC67-289141F199A2}" presName="parentLeftMargin" presStyleLbl="node1" presStyleIdx="0" presStyleCnt="2"/>
      <dgm:spPr/>
    </dgm:pt>
    <dgm:pt modelId="{046EBA1D-68B0-4143-AB6D-7A2D9F82C909}" type="pres">
      <dgm:prSet presAssocID="{642A66CD-116B-6448-AC67-289141F199A2}" presName="parentText" presStyleLbl="node1" presStyleIdx="1" presStyleCnt="2">
        <dgm:presLayoutVars>
          <dgm:chMax val="0"/>
          <dgm:bulletEnabled val="1"/>
        </dgm:presLayoutVars>
      </dgm:prSet>
      <dgm:spPr/>
    </dgm:pt>
    <dgm:pt modelId="{97425578-F4B8-8341-B9D0-89E961B516D7}" type="pres">
      <dgm:prSet presAssocID="{642A66CD-116B-6448-AC67-289141F199A2}" presName="negativeSpace" presStyleCnt="0"/>
      <dgm:spPr/>
    </dgm:pt>
    <dgm:pt modelId="{C2807351-F1FB-9A49-B95B-7E111EE15696}" type="pres">
      <dgm:prSet presAssocID="{642A66CD-116B-6448-AC67-289141F199A2}" presName="childText" presStyleLbl="conFgAcc1" presStyleIdx="1" presStyleCnt="2">
        <dgm:presLayoutVars>
          <dgm:bulletEnabled val="1"/>
        </dgm:presLayoutVars>
      </dgm:prSet>
      <dgm:spPr/>
    </dgm:pt>
  </dgm:ptLst>
  <dgm:cxnLst>
    <dgm:cxn modelId="{EBC5E317-4B19-E945-B145-B7FE479F6D25}" srcId="{74F76918-ECFD-2F44-A531-72B9C3AA32F6}" destId="{FDF8DD54-2315-D947-9D23-5B2A06C93C8C}" srcOrd="2" destOrd="0" parTransId="{6AA2BC64-A8EE-FF4C-B614-39E4CA78CD49}" sibTransId="{93EBBBAB-8677-FC44-B066-0B7763F8C597}"/>
    <dgm:cxn modelId="{7A4B6A47-468E-3F4D-BF79-AD0E0721594E}" srcId="{74F76918-ECFD-2F44-A531-72B9C3AA32F6}" destId="{734DE5FF-4A66-6E43-A63C-E8EC87483573}" srcOrd="1" destOrd="0" parTransId="{C2FB40C0-07FF-EA47-9A1E-F9928802E83B}" sibTransId="{869A53D9-5099-204B-B42A-81D1674673E1}"/>
    <dgm:cxn modelId="{C9BEDB6B-6440-F24A-807B-D33020E8584B}" type="presOf" srcId="{642A66CD-116B-6448-AC67-289141F199A2}" destId="{EE2E58D0-7FDB-1B46-B7A0-6995BFAB8F99}" srcOrd="0" destOrd="0" presId="urn:microsoft.com/office/officeart/2005/8/layout/list1"/>
    <dgm:cxn modelId="{50E7AA73-BBE6-E442-9335-04E87907A429}" srcId="{5687F042-696E-437B-B4C7-677B13297F90}" destId="{74F76918-ECFD-2F44-A531-72B9C3AA32F6}" srcOrd="0" destOrd="0" parTransId="{E6BB9A56-192A-BB4B-A9C1-C6CB9AA31C2F}" sibTransId="{8D1B4DD2-3CD4-0245-922F-68B1417666DD}"/>
    <dgm:cxn modelId="{48D85084-3DFA-DD41-A867-1356DC997DA9}" srcId="{5687F042-696E-437B-B4C7-677B13297F90}" destId="{642A66CD-116B-6448-AC67-289141F199A2}" srcOrd="1" destOrd="0" parTransId="{34D216C5-1C32-CA43-8026-65B9E4A47EF3}" sibTransId="{4CAD8EAA-8750-9840-B19B-D75DC3DF92F3}"/>
    <dgm:cxn modelId="{5B49E987-813F-654C-8797-496CB0169D41}" type="presOf" srcId="{FDF8DD54-2315-D947-9D23-5B2A06C93C8C}" destId="{4D784379-0CF5-2243-A253-DE9B70351882}" srcOrd="0" destOrd="2" presId="urn:microsoft.com/office/officeart/2005/8/layout/list1"/>
    <dgm:cxn modelId="{CB320B8B-1A22-C04A-BDA8-FEB2AB9DB090}" type="presOf" srcId="{642A66CD-116B-6448-AC67-289141F199A2}" destId="{046EBA1D-68B0-4143-AB6D-7A2D9F82C909}" srcOrd="1" destOrd="0" presId="urn:microsoft.com/office/officeart/2005/8/layout/list1"/>
    <dgm:cxn modelId="{D9D4CD8E-6A82-D442-860D-DEEED1E0044A}" type="presOf" srcId="{74F76918-ECFD-2F44-A531-72B9C3AA32F6}" destId="{751E8FDB-0895-0F41-A9DF-F6753951EEA5}" srcOrd="0" destOrd="0" presId="urn:microsoft.com/office/officeart/2005/8/layout/list1"/>
    <dgm:cxn modelId="{6A2179B4-9AB4-7644-B317-C46FF7745C91}" srcId="{74F76918-ECFD-2F44-A531-72B9C3AA32F6}" destId="{86560A52-0217-EB4D-AB94-2D8DFD2A1558}" srcOrd="0" destOrd="0" parTransId="{6013F37B-05AA-3D4A-8854-C2CAABD86984}" sibTransId="{4B3C9730-FC9D-544B-9EC1-7D4DFAEE537A}"/>
    <dgm:cxn modelId="{3D7794D8-399B-C947-8163-D566CB22D149}" type="presOf" srcId="{5687F042-696E-437B-B4C7-677B13297F90}" destId="{C906344A-2F43-7B47-8720-825248B11623}" srcOrd="0" destOrd="0" presId="urn:microsoft.com/office/officeart/2005/8/layout/list1"/>
    <dgm:cxn modelId="{5CA373E4-24E7-6D41-B121-255CD00273D9}" type="presOf" srcId="{74F76918-ECFD-2F44-A531-72B9C3AA32F6}" destId="{238613C3-D338-5B42-9A88-410D2F89CEDF}" srcOrd="1" destOrd="0" presId="urn:microsoft.com/office/officeart/2005/8/layout/list1"/>
    <dgm:cxn modelId="{E9BA9EE7-601A-274E-942D-DFCC4694D55B}" type="presOf" srcId="{86560A52-0217-EB4D-AB94-2D8DFD2A1558}" destId="{4D784379-0CF5-2243-A253-DE9B70351882}" srcOrd="0" destOrd="0" presId="urn:microsoft.com/office/officeart/2005/8/layout/list1"/>
    <dgm:cxn modelId="{84B81BF0-50BC-E24F-B7BA-4A40E0BEBCB7}" type="presOf" srcId="{734DE5FF-4A66-6E43-A63C-E8EC87483573}" destId="{4D784379-0CF5-2243-A253-DE9B70351882}" srcOrd="0" destOrd="1" presId="urn:microsoft.com/office/officeart/2005/8/layout/list1"/>
    <dgm:cxn modelId="{E7C5C213-5CCE-EC46-81DA-FD0F73162EA1}" type="presParOf" srcId="{C906344A-2F43-7B47-8720-825248B11623}" destId="{A117062A-0054-0E48-A682-0EE30C1A0A85}" srcOrd="0" destOrd="0" presId="urn:microsoft.com/office/officeart/2005/8/layout/list1"/>
    <dgm:cxn modelId="{A1D3F206-1C2E-654E-83C4-20B867928A25}" type="presParOf" srcId="{A117062A-0054-0E48-A682-0EE30C1A0A85}" destId="{751E8FDB-0895-0F41-A9DF-F6753951EEA5}" srcOrd="0" destOrd="0" presId="urn:microsoft.com/office/officeart/2005/8/layout/list1"/>
    <dgm:cxn modelId="{9510EF6A-B113-1047-853A-6DDB244E4C34}" type="presParOf" srcId="{A117062A-0054-0E48-A682-0EE30C1A0A85}" destId="{238613C3-D338-5B42-9A88-410D2F89CEDF}" srcOrd="1" destOrd="0" presId="urn:microsoft.com/office/officeart/2005/8/layout/list1"/>
    <dgm:cxn modelId="{DD554A0C-4CFE-E64B-A9C5-2EBC91581306}" type="presParOf" srcId="{C906344A-2F43-7B47-8720-825248B11623}" destId="{89C0A495-C16C-914D-8739-14036458D679}" srcOrd="1" destOrd="0" presId="urn:microsoft.com/office/officeart/2005/8/layout/list1"/>
    <dgm:cxn modelId="{B1C2C9C7-2E55-1B40-9381-69BCFACB8378}" type="presParOf" srcId="{C906344A-2F43-7B47-8720-825248B11623}" destId="{4D784379-0CF5-2243-A253-DE9B70351882}" srcOrd="2" destOrd="0" presId="urn:microsoft.com/office/officeart/2005/8/layout/list1"/>
    <dgm:cxn modelId="{979D9FD4-BA3E-F143-92AC-444DBEC8C033}" type="presParOf" srcId="{C906344A-2F43-7B47-8720-825248B11623}" destId="{06C4CFFF-8E80-A548-A646-A0A2B9AF5E5D}" srcOrd="3" destOrd="0" presId="urn:microsoft.com/office/officeart/2005/8/layout/list1"/>
    <dgm:cxn modelId="{BDF7A8DE-4430-014E-9F8B-00C1FD10E090}" type="presParOf" srcId="{C906344A-2F43-7B47-8720-825248B11623}" destId="{A595BA00-D6F2-6248-A212-311700046BC0}" srcOrd="4" destOrd="0" presId="urn:microsoft.com/office/officeart/2005/8/layout/list1"/>
    <dgm:cxn modelId="{A4720955-6D03-B947-A216-19742900898F}" type="presParOf" srcId="{A595BA00-D6F2-6248-A212-311700046BC0}" destId="{EE2E58D0-7FDB-1B46-B7A0-6995BFAB8F99}" srcOrd="0" destOrd="0" presId="urn:microsoft.com/office/officeart/2005/8/layout/list1"/>
    <dgm:cxn modelId="{79C919B9-5618-A544-B188-C40F013C3E65}" type="presParOf" srcId="{A595BA00-D6F2-6248-A212-311700046BC0}" destId="{046EBA1D-68B0-4143-AB6D-7A2D9F82C909}" srcOrd="1" destOrd="0" presId="urn:microsoft.com/office/officeart/2005/8/layout/list1"/>
    <dgm:cxn modelId="{1E7B9754-D092-2F4F-BC2B-F6172004529D}" type="presParOf" srcId="{C906344A-2F43-7B47-8720-825248B11623}" destId="{97425578-F4B8-8341-B9D0-89E961B516D7}" srcOrd="5" destOrd="0" presId="urn:microsoft.com/office/officeart/2005/8/layout/list1"/>
    <dgm:cxn modelId="{6FFA2BCE-6333-A24B-9A13-81501219F5D1}" type="presParOf" srcId="{C906344A-2F43-7B47-8720-825248B11623}" destId="{C2807351-F1FB-9A49-B95B-7E111EE1569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19F08-64D2-8540-B34C-35A19D4B1E76}">
      <dsp:nvSpPr>
        <dsp:cNvPr id="0" name=""/>
        <dsp:cNvSpPr/>
      </dsp:nvSpPr>
      <dsp:spPr>
        <a:xfrm>
          <a:off x="0" y="702364"/>
          <a:ext cx="6962270"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27DD18-2104-C948-8FDE-5D9E0A8E2D92}">
      <dsp:nvSpPr>
        <dsp:cNvPr id="0" name=""/>
        <dsp:cNvSpPr/>
      </dsp:nvSpPr>
      <dsp:spPr>
        <a:xfrm>
          <a:off x="348113" y="436684"/>
          <a:ext cx="4873589"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210" tIns="0" rIns="184210" bIns="0" numCol="1" spcCol="1270" anchor="ctr" anchorCtr="0">
          <a:noAutofit/>
        </a:bodyPr>
        <a:lstStyle/>
        <a:p>
          <a:pPr marL="0" lvl="0" indent="0" algn="l" defTabSz="800100">
            <a:lnSpc>
              <a:spcPct val="90000"/>
            </a:lnSpc>
            <a:spcBef>
              <a:spcPct val="0"/>
            </a:spcBef>
            <a:spcAft>
              <a:spcPct val="35000"/>
            </a:spcAft>
            <a:buNone/>
          </a:pPr>
          <a:r>
            <a:rPr lang="en-US" sz="1800" kern="1200" dirty="0"/>
            <a:t>Our Community Problems?</a:t>
          </a:r>
        </a:p>
      </dsp:txBody>
      <dsp:txXfrm>
        <a:off x="374052" y="462623"/>
        <a:ext cx="4821711" cy="479482"/>
      </dsp:txXfrm>
    </dsp:sp>
    <dsp:sp modelId="{28C25A01-769E-2B45-8152-1B72AD93B242}">
      <dsp:nvSpPr>
        <dsp:cNvPr id="0" name=""/>
        <dsp:cNvSpPr/>
      </dsp:nvSpPr>
      <dsp:spPr>
        <a:xfrm>
          <a:off x="0" y="1518844"/>
          <a:ext cx="6962270" cy="453600"/>
        </a:xfrm>
        <a:prstGeom prst="rect">
          <a:avLst/>
        </a:prstGeom>
        <a:solidFill>
          <a:schemeClr val="lt1">
            <a:alpha val="90000"/>
            <a:hueOff val="0"/>
            <a:satOff val="0"/>
            <a:lumOff val="0"/>
            <a:alphaOff val="0"/>
          </a:schemeClr>
        </a:solidFill>
        <a:ln w="6350" cap="flat" cmpd="sng" algn="ctr">
          <a:solidFill>
            <a:schemeClr val="accent2">
              <a:hueOff val="-363841"/>
              <a:satOff val="-20982"/>
              <a:lumOff val="2157"/>
              <a:alphaOff val="0"/>
            </a:schemeClr>
          </a:solidFill>
          <a:prstDash val="solid"/>
          <a:miter lim="800000"/>
        </a:ln>
        <a:effectLst/>
      </dsp:spPr>
      <dsp:style>
        <a:lnRef idx="1">
          <a:scrgbClr r="0" g="0" b="0"/>
        </a:lnRef>
        <a:fillRef idx="1">
          <a:scrgbClr r="0" g="0" b="0"/>
        </a:fillRef>
        <a:effectRef idx="0">
          <a:scrgbClr r="0" g="0" b="0"/>
        </a:effectRef>
        <a:fontRef idx="minor"/>
      </dsp:style>
    </dsp:sp>
    <dsp:sp modelId="{93505D65-50B6-8C47-9525-5D18E361CB90}">
      <dsp:nvSpPr>
        <dsp:cNvPr id="0" name=""/>
        <dsp:cNvSpPr/>
      </dsp:nvSpPr>
      <dsp:spPr>
        <a:xfrm>
          <a:off x="348113" y="1253164"/>
          <a:ext cx="4873589" cy="531360"/>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210" tIns="0" rIns="184210" bIns="0" numCol="1" spcCol="1270" anchor="ctr" anchorCtr="0">
          <a:noAutofit/>
        </a:bodyPr>
        <a:lstStyle/>
        <a:p>
          <a:pPr marL="0" lvl="0" indent="0" algn="l" defTabSz="800100">
            <a:lnSpc>
              <a:spcPct val="90000"/>
            </a:lnSpc>
            <a:spcBef>
              <a:spcPct val="0"/>
            </a:spcBef>
            <a:spcAft>
              <a:spcPct val="35000"/>
            </a:spcAft>
            <a:buNone/>
          </a:pPr>
          <a:r>
            <a:rPr lang="en-US" sz="1800" kern="1200" dirty="0"/>
            <a:t>Our Big Idea?</a:t>
          </a:r>
        </a:p>
      </dsp:txBody>
      <dsp:txXfrm>
        <a:off x="374052" y="1279103"/>
        <a:ext cx="4821711" cy="479482"/>
      </dsp:txXfrm>
    </dsp:sp>
    <dsp:sp modelId="{E988496A-865B-E648-96A3-04F51223F119}">
      <dsp:nvSpPr>
        <dsp:cNvPr id="0" name=""/>
        <dsp:cNvSpPr/>
      </dsp:nvSpPr>
      <dsp:spPr>
        <a:xfrm>
          <a:off x="0" y="2335324"/>
          <a:ext cx="6962270" cy="104895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0350" tIns="374904" rIns="540350"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Mission, Governance &amp; Funding</a:t>
          </a:r>
        </a:p>
        <a:p>
          <a:pPr marL="171450" lvl="1" indent="-171450" algn="l" defTabSz="800100">
            <a:lnSpc>
              <a:spcPct val="90000"/>
            </a:lnSpc>
            <a:spcBef>
              <a:spcPct val="0"/>
            </a:spcBef>
            <a:spcAft>
              <a:spcPct val="15000"/>
            </a:spcAft>
            <a:buChar char="•"/>
          </a:pPr>
          <a:r>
            <a:rPr lang="en-US" sz="1800" kern="1200" dirty="0"/>
            <a:t>1</a:t>
          </a:r>
          <a:r>
            <a:rPr lang="en-US" sz="1800" kern="1200" baseline="30000" dirty="0"/>
            <a:t>st</a:t>
          </a:r>
          <a:r>
            <a:rPr lang="en-US" sz="1800" kern="1200" dirty="0"/>
            <a:t>-Year Highlights &amp; Lowlights</a:t>
          </a:r>
        </a:p>
      </dsp:txBody>
      <dsp:txXfrm>
        <a:off x="0" y="2335324"/>
        <a:ext cx="6962270" cy="1048950"/>
      </dsp:txXfrm>
    </dsp:sp>
    <dsp:sp modelId="{85D94B23-3B03-6B41-8606-77B9AF3C6253}">
      <dsp:nvSpPr>
        <dsp:cNvPr id="0" name=""/>
        <dsp:cNvSpPr/>
      </dsp:nvSpPr>
      <dsp:spPr>
        <a:xfrm>
          <a:off x="348113" y="2069645"/>
          <a:ext cx="4873589" cy="5313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210" tIns="0" rIns="184210" bIns="0" numCol="1" spcCol="1270" anchor="ctr" anchorCtr="0">
          <a:noAutofit/>
        </a:bodyPr>
        <a:lstStyle/>
        <a:p>
          <a:pPr marL="0" lvl="0" indent="0" algn="l" defTabSz="800100">
            <a:lnSpc>
              <a:spcPct val="90000"/>
            </a:lnSpc>
            <a:spcBef>
              <a:spcPct val="0"/>
            </a:spcBef>
            <a:spcAft>
              <a:spcPct val="35000"/>
            </a:spcAft>
            <a:buNone/>
          </a:pPr>
          <a:r>
            <a:rPr lang="en-US" sz="1800" kern="1200" dirty="0"/>
            <a:t>IESC?</a:t>
          </a:r>
        </a:p>
      </dsp:txBody>
      <dsp:txXfrm>
        <a:off x="374052" y="2095584"/>
        <a:ext cx="4821711" cy="479482"/>
      </dsp:txXfrm>
    </dsp:sp>
    <dsp:sp modelId="{ADB86B9A-543E-3041-8164-ECC165B93A19}">
      <dsp:nvSpPr>
        <dsp:cNvPr id="0" name=""/>
        <dsp:cNvSpPr/>
      </dsp:nvSpPr>
      <dsp:spPr>
        <a:xfrm>
          <a:off x="0" y="3747155"/>
          <a:ext cx="6962270" cy="453600"/>
        </a:xfrm>
        <a:prstGeom prst="rect">
          <a:avLst/>
        </a:prstGeom>
        <a:solidFill>
          <a:schemeClr val="lt1">
            <a:alpha val="90000"/>
            <a:hueOff val="0"/>
            <a:satOff val="0"/>
            <a:lumOff val="0"/>
            <a:alphaOff val="0"/>
          </a:schemeClr>
        </a:soli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59FF33-7DAA-D347-9BFE-1355DB48F1D5}">
      <dsp:nvSpPr>
        <dsp:cNvPr id="0" name=""/>
        <dsp:cNvSpPr/>
      </dsp:nvSpPr>
      <dsp:spPr>
        <a:xfrm>
          <a:off x="348113" y="3481475"/>
          <a:ext cx="4873589" cy="531360"/>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210" tIns="0" rIns="184210" bIns="0" numCol="1" spcCol="1270" anchor="ctr" anchorCtr="0">
          <a:noAutofit/>
        </a:bodyPr>
        <a:lstStyle/>
        <a:p>
          <a:pPr marL="0" lvl="0" indent="0" algn="l" defTabSz="800100">
            <a:lnSpc>
              <a:spcPct val="90000"/>
            </a:lnSpc>
            <a:spcBef>
              <a:spcPct val="0"/>
            </a:spcBef>
            <a:spcAft>
              <a:spcPct val="35000"/>
            </a:spcAft>
            <a:buNone/>
          </a:pPr>
          <a:r>
            <a:rPr lang="en-US" sz="1800" i="1" kern="1200" dirty="0"/>
            <a:t>Essential Businesses &amp; Services </a:t>
          </a:r>
          <a:r>
            <a:rPr lang="en-US" sz="1800" kern="1200" dirty="0"/>
            <a:t>Survey Results?</a:t>
          </a:r>
        </a:p>
      </dsp:txBody>
      <dsp:txXfrm>
        <a:off x="374052" y="3507414"/>
        <a:ext cx="4821711" cy="479482"/>
      </dsp:txXfrm>
    </dsp:sp>
    <dsp:sp modelId="{1DA40424-7CE5-5149-AC98-E7A83697E24E}">
      <dsp:nvSpPr>
        <dsp:cNvPr id="0" name=""/>
        <dsp:cNvSpPr/>
      </dsp:nvSpPr>
      <dsp:spPr>
        <a:xfrm>
          <a:off x="0" y="4563635"/>
          <a:ext cx="6962270" cy="4536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F12AC825-4A51-D54A-9BF0-D94DFE5570D5}">
      <dsp:nvSpPr>
        <dsp:cNvPr id="0" name=""/>
        <dsp:cNvSpPr/>
      </dsp:nvSpPr>
      <dsp:spPr>
        <a:xfrm>
          <a:off x="348113" y="4297955"/>
          <a:ext cx="4873589" cy="5313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210" tIns="0" rIns="184210" bIns="0" numCol="1" spcCol="1270" anchor="ctr" anchorCtr="0">
          <a:noAutofit/>
        </a:bodyPr>
        <a:lstStyle/>
        <a:p>
          <a:pPr marL="0" lvl="0" indent="0" algn="l" defTabSz="800100">
            <a:lnSpc>
              <a:spcPct val="90000"/>
            </a:lnSpc>
            <a:spcBef>
              <a:spcPct val="0"/>
            </a:spcBef>
            <a:spcAft>
              <a:spcPct val="35000"/>
            </a:spcAft>
            <a:buNone/>
          </a:pPr>
          <a:r>
            <a:rPr lang="en-US" sz="1800" kern="1200" dirty="0"/>
            <a:t>Your Thoughts &amp; Questions?</a:t>
          </a:r>
        </a:p>
      </dsp:txBody>
      <dsp:txXfrm>
        <a:off x="374052" y="4323894"/>
        <a:ext cx="4821711"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4379-0CF5-2243-A253-DE9B70351882}">
      <dsp:nvSpPr>
        <dsp:cNvPr id="0" name=""/>
        <dsp:cNvSpPr/>
      </dsp:nvSpPr>
      <dsp:spPr>
        <a:xfrm>
          <a:off x="0" y="364356"/>
          <a:ext cx="6666833" cy="604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38613C3-D338-5B42-9A88-410D2F89CEDF}">
      <dsp:nvSpPr>
        <dsp:cNvPr id="0" name=""/>
        <dsp:cNvSpPr/>
      </dsp:nvSpPr>
      <dsp:spPr>
        <a:xfrm>
          <a:off x="333341" y="10116"/>
          <a:ext cx="6124032"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kern="1200" dirty="0"/>
            <a:t>Invest in Essential Services &amp; Businesses</a:t>
          </a:r>
        </a:p>
      </dsp:txBody>
      <dsp:txXfrm>
        <a:off x="367926" y="44701"/>
        <a:ext cx="6054862" cy="639310"/>
      </dsp:txXfrm>
    </dsp:sp>
    <dsp:sp modelId="{C3B1FAF6-EF63-284A-AD30-AF103C3A84AF}">
      <dsp:nvSpPr>
        <dsp:cNvPr id="0" name=""/>
        <dsp:cNvSpPr/>
      </dsp:nvSpPr>
      <dsp:spPr>
        <a:xfrm>
          <a:off x="0" y="1452996"/>
          <a:ext cx="6666833" cy="604800"/>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27D96CC8-D87D-9F4D-9755-6EC185174BDC}">
      <dsp:nvSpPr>
        <dsp:cNvPr id="0" name=""/>
        <dsp:cNvSpPr/>
      </dsp:nvSpPr>
      <dsp:spPr>
        <a:xfrm>
          <a:off x="333341" y="1098756"/>
          <a:ext cx="6123192" cy="70848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kern="1200" dirty="0"/>
            <a:t>Community Donations Not Taxes</a:t>
          </a:r>
        </a:p>
      </dsp:txBody>
      <dsp:txXfrm>
        <a:off x="367926" y="1133341"/>
        <a:ext cx="6054022" cy="639310"/>
      </dsp:txXfrm>
    </dsp:sp>
    <dsp:sp modelId="{E6BA3F76-6506-F645-A948-9651EDF590DA}">
      <dsp:nvSpPr>
        <dsp:cNvPr id="0" name=""/>
        <dsp:cNvSpPr/>
      </dsp:nvSpPr>
      <dsp:spPr>
        <a:xfrm>
          <a:off x="0" y="2541636"/>
          <a:ext cx="6666833" cy="6048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sp>
    <dsp:sp modelId="{326B7208-CBD9-134C-BD64-21FB459ABF3E}">
      <dsp:nvSpPr>
        <dsp:cNvPr id="0" name=""/>
        <dsp:cNvSpPr/>
      </dsp:nvSpPr>
      <dsp:spPr>
        <a:xfrm>
          <a:off x="333341" y="2187396"/>
          <a:ext cx="6127906" cy="70848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kern="1200" dirty="0"/>
            <a:t>Hand in Hand with Town &amp; Other Town Organizations</a:t>
          </a:r>
        </a:p>
      </dsp:txBody>
      <dsp:txXfrm>
        <a:off x="367926" y="2221981"/>
        <a:ext cx="6058736" cy="639310"/>
      </dsp:txXfrm>
    </dsp:sp>
    <dsp:sp modelId="{B4EF220D-0D33-9D4A-9590-174482D21A43}">
      <dsp:nvSpPr>
        <dsp:cNvPr id="0" name=""/>
        <dsp:cNvSpPr/>
      </dsp:nvSpPr>
      <dsp:spPr>
        <a:xfrm>
          <a:off x="0" y="3796217"/>
          <a:ext cx="6666833" cy="6048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9E31732C-1617-EB41-A0F5-EE344CC38992}">
      <dsp:nvSpPr>
        <dsp:cNvPr id="0" name=""/>
        <dsp:cNvSpPr/>
      </dsp:nvSpPr>
      <dsp:spPr>
        <a:xfrm>
          <a:off x="333341" y="3276036"/>
          <a:ext cx="6156933" cy="8744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F"/>
              </a:solidFill>
            </a:rPr>
            <a:t>Vitality, Sustainability, Self-Sufficiency, Families, Jobs</a:t>
          </a:r>
          <a:endParaRPr lang="en-US" sz="2000" kern="1200" dirty="0"/>
        </a:p>
      </dsp:txBody>
      <dsp:txXfrm>
        <a:off x="376027" y="3318722"/>
        <a:ext cx="6071561" cy="789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FB823-E61A-3D41-AE18-9C3A17B8DA24}">
      <dsp:nvSpPr>
        <dsp:cNvPr id="0" name=""/>
        <dsp:cNvSpPr/>
      </dsp:nvSpPr>
      <dsp:spPr>
        <a:xfrm>
          <a:off x="2310780" y="451965"/>
          <a:ext cx="1368918" cy="136891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High Cost of Island Living</a:t>
          </a:r>
        </a:p>
      </dsp:txBody>
      <dsp:txXfrm>
        <a:off x="2511253" y="652438"/>
        <a:ext cx="967972" cy="967972"/>
      </dsp:txXfrm>
    </dsp:sp>
    <dsp:sp modelId="{69C9D1E0-9AB9-104A-B7A4-2D48D6EC8EC0}">
      <dsp:nvSpPr>
        <dsp:cNvPr id="0" name=""/>
        <dsp:cNvSpPr/>
      </dsp:nvSpPr>
      <dsp:spPr>
        <a:xfrm rot="1542857">
          <a:off x="3729951" y="1346832"/>
          <a:ext cx="363779" cy="462009"/>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735355" y="1415558"/>
        <a:ext cx="254645" cy="277205"/>
      </dsp:txXfrm>
    </dsp:sp>
    <dsp:sp modelId="{35C8157E-AE52-9240-B42F-6FE0E074A0A5}">
      <dsp:nvSpPr>
        <dsp:cNvPr id="0" name=""/>
        <dsp:cNvSpPr/>
      </dsp:nvSpPr>
      <dsp:spPr>
        <a:xfrm>
          <a:off x="4162537" y="1343725"/>
          <a:ext cx="1368918" cy="136891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Calibri" panose="020F0502020204030204"/>
              <a:ea typeface="+mn-ea"/>
              <a:cs typeface="+mn-cs"/>
            </a:rPr>
            <a:t>Ferry Service &amp; Rates</a:t>
          </a:r>
        </a:p>
      </dsp:txBody>
      <dsp:txXfrm>
        <a:off x="4363010" y="1544198"/>
        <a:ext cx="967972" cy="967972"/>
      </dsp:txXfrm>
    </dsp:sp>
    <dsp:sp modelId="{B55D7558-BBB7-044C-8E01-C8C2743EE6E5}">
      <dsp:nvSpPr>
        <dsp:cNvPr id="0" name=""/>
        <dsp:cNvSpPr/>
      </dsp:nvSpPr>
      <dsp:spPr>
        <a:xfrm rot="4628571">
          <a:off x="4891488" y="2789023"/>
          <a:ext cx="363779" cy="462009"/>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933913" y="2828226"/>
        <a:ext cx="254645" cy="277205"/>
      </dsp:txXfrm>
    </dsp:sp>
    <dsp:sp modelId="{CE9AE5F1-87B6-A24E-97EF-FF305BC54C7A}">
      <dsp:nvSpPr>
        <dsp:cNvPr id="0" name=""/>
        <dsp:cNvSpPr/>
      </dsp:nvSpPr>
      <dsp:spPr>
        <a:xfrm>
          <a:off x="4619883" y="3347489"/>
          <a:ext cx="1368918" cy="136891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Calibri" panose="020F0502020204030204"/>
              <a:ea typeface="+mn-ea"/>
              <a:cs typeface="+mn-cs"/>
            </a:rPr>
            <a:t>School Population</a:t>
          </a:r>
        </a:p>
      </dsp:txBody>
      <dsp:txXfrm>
        <a:off x="4820356" y="3547962"/>
        <a:ext cx="967972" cy="967972"/>
      </dsp:txXfrm>
    </dsp:sp>
    <dsp:sp modelId="{3BF7FA03-B554-7047-B44C-2A48A0FF93B2}">
      <dsp:nvSpPr>
        <dsp:cNvPr id="0" name=""/>
        <dsp:cNvSpPr/>
      </dsp:nvSpPr>
      <dsp:spPr>
        <a:xfrm rot="7714286">
          <a:off x="4488144" y="4596341"/>
          <a:ext cx="363779" cy="462009"/>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576733" y="4646081"/>
        <a:ext cx="254645" cy="277205"/>
      </dsp:txXfrm>
    </dsp:sp>
    <dsp:sp modelId="{4D0FACBB-CB33-FC4E-A808-CC7DAE02816E}">
      <dsp:nvSpPr>
        <dsp:cNvPr id="0" name=""/>
        <dsp:cNvSpPr/>
      </dsp:nvSpPr>
      <dsp:spPr>
        <a:xfrm>
          <a:off x="3338428" y="4954384"/>
          <a:ext cx="1368918" cy="136891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Calibri" panose="020F0502020204030204"/>
              <a:ea typeface="+mn-ea"/>
              <a:cs typeface="+mn-cs"/>
            </a:rPr>
            <a:t>Full-time Families</a:t>
          </a:r>
        </a:p>
      </dsp:txBody>
      <dsp:txXfrm>
        <a:off x="3538901" y="5154857"/>
        <a:ext cx="967972" cy="967972"/>
      </dsp:txXfrm>
    </dsp:sp>
    <dsp:sp modelId="{78240F30-86E5-1B48-8470-2C35B207C5F7}">
      <dsp:nvSpPr>
        <dsp:cNvPr id="0" name=""/>
        <dsp:cNvSpPr/>
      </dsp:nvSpPr>
      <dsp:spPr>
        <a:xfrm rot="10800000">
          <a:off x="2823645" y="5407838"/>
          <a:ext cx="363779" cy="462009"/>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932779" y="5500240"/>
        <a:ext cx="254645" cy="277205"/>
      </dsp:txXfrm>
    </dsp:sp>
    <dsp:sp modelId="{968FEA22-42B4-E544-86EC-C77EB6B0933A}">
      <dsp:nvSpPr>
        <dsp:cNvPr id="0" name=""/>
        <dsp:cNvSpPr/>
      </dsp:nvSpPr>
      <dsp:spPr>
        <a:xfrm>
          <a:off x="1283132" y="4954384"/>
          <a:ext cx="1368918" cy="136891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Calibri" panose="020F0502020204030204"/>
              <a:ea typeface="+mn-ea"/>
              <a:cs typeface="+mn-cs"/>
            </a:rPr>
            <a:t>Housing Inventory &amp; Price Range</a:t>
          </a:r>
        </a:p>
      </dsp:txBody>
      <dsp:txXfrm>
        <a:off x="1483605" y="5154857"/>
        <a:ext cx="967972" cy="967972"/>
      </dsp:txXfrm>
    </dsp:sp>
    <dsp:sp modelId="{0BD7A8F8-9C7D-7E41-94C4-821E4E230C84}">
      <dsp:nvSpPr>
        <dsp:cNvPr id="0" name=""/>
        <dsp:cNvSpPr/>
      </dsp:nvSpPr>
      <dsp:spPr>
        <a:xfrm rot="13885714">
          <a:off x="1151393" y="4612440"/>
          <a:ext cx="363779" cy="462009"/>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1239982" y="4747504"/>
        <a:ext cx="254645" cy="277205"/>
      </dsp:txXfrm>
    </dsp:sp>
    <dsp:sp modelId="{B0900591-3102-6F4E-B050-40230D68E456}">
      <dsp:nvSpPr>
        <dsp:cNvPr id="0" name=""/>
        <dsp:cNvSpPr/>
      </dsp:nvSpPr>
      <dsp:spPr>
        <a:xfrm>
          <a:off x="1677" y="3347489"/>
          <a:ext cx="1368918" cy="136891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latin typeface="Calibri" panose="020F0502020204030204"/>
              <a:ea typeface="+mn-ea"/>
              <a:cs typeface="+mn-cs"/>
            </a:rPr>
            <a:t>Public Safety Team</a:t>
          </a:r>
        </a:p>
      </dsp:txBody>
      <dsp:txXfrm>
        <a:off x="202150" y="3547962"/>
        <a:ext cx="967972" cy="967972"/>
      </dsp:txXfrm>
    </dsp:sp>
    <dsp:sp modelId="{C045DC2D-E314-3F48-B382-815ADE5DD2B7}">
      <dsp:nvSpPr>
        <dsp:cNvPr id="0" name=""/>
        <dsp:cNvSpPr/>
      </dsp:nvSpPr>
      <dsp:spPr>
        <a:xfrm rot="16971429">
          <a:off x="730628" y="2809098"/>
          <a:ext cx="363779" cy="462009"/>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73053" y="2954699"/>
        <a:ext cx="254645" cy="277205"/>
      </dsp:txXfrm>
    </dsp:sp>
    <dsp:sp modelId="{2D5D89E4-5832-734F-971A-76C212F03038}">
      <dsp:nvSpPr>
        <dsp:cNvPr id="0" name=""/>
        <dsp:cNvSpPr/>
      </dsp:nvSpPr>
      <dsp:spPr>
        <a:xfrm>
          <a:off x="459023" y="1343725"/>
          <a:ext cx="1368918" cy="1368918"/>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Calibri" panose="020F0502020204030204"/>
              <a:ea typeface="+mn-ea"/>
              <a:cs typeface="+mn-cs"/>
            </a:rPr>
            <a:t>Sea Level Rise</a:t>
          </a:r>
        </a:p>
      </dsp:txBody>
      <dsp:txXfrm>
        <a:off x="659496" y="1544198"/>
        <a:ext cx="967972" cy="967972"/>
      </dsp:txXfrm>
    </dsp:sp>
    <dsp:sp modelId="{86ADC62E-1C56-4F4D-895B-D9D53A915284}">
      <dsp:nvSpPr>
        <dsp:cNvPr id="0" name=""/>
        <dsp:cNvSpPr/>
      </dsp:nvSpPr>
      <dsp:spPr>
        <a:xfrm rot="20057143">
          <a:off x="1878195" y="1355766"/>
          <a:ext cx="363779" cy="462009"/>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883599" y="1471844"/>
        <a:ext cx="254645" cy="277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2C0D2-1C32-FA49-8952-D364FBDDBD92}">
      <dsp:nvSpPr>
        <dsp:cNvPr id="0" name=""/>
        <dsp:cNvSpPr/>
      </dsp:nvSpPr>
      <dsp:spPr>
        <a:xfrm>
          <a:off x="0" y="1446979"/>
          <a:ext cx="6666833" cy="7575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70764" rIns="51742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Financing, Infrastructure &amp; Information</a:t>
          </a:r>
        </a:p>
        <a:p>
          <a:pPr marL="114300" lvl="1" indent="-114300" algn="l" defTabSz="577850">
            <a:lnSpc>
              <a:spcPct val="90000"/>
            </a:lnSpc>
            <a:spcBef>
              <a:spcPct val="0"/>
            </a:spcBef>
            <a:spcAft>
              <a:spcPct val="15000"/>
            </a:spcAft>
            <a:buChar char="•"/>
          </a:pPr>
          <a:r>
            <a:rPr lang="en-US" sz="1300" kern="1200" dirty="0"/>
            <a:t>Promote Islesboro &amp; Its Economic Sustainability</a:t>
          </a:r>
        </a:p>
      </dsp:txBody>
      <dsp:txXfrm>
        <a:off x="0" y="1446979"/>
        <a:ext cx="6666833" cy="757575"/>
      </dsp:txXfrm>
    </dsp:sp>
    <dsp:sp modelId="{2709B9D2-A117-D449-AC7E-9931AF479874}">
      <dsp:nvSpPr>
        <dsp:cNvPr id="0" name=""/>
        <dsp:cNvSpPr/>
      </dsp:nvSpPr>
      <dsp:spPr>
        <a:xfrm>
          <a:off x="333341" y="1255099"/>
          <a:ext cx="4666783"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dirty="0"/>
            <a:t>Invest in Essential Services &amp; Businesses</a:t>
          </a:r>
        </a:p>
      </dsp:txBody>
      <dsp:txXfrm>
        <a:off x="352075" y="1273833"/>
        <a:ext cx="4629315" cy="346292"/>
      </dsp:txXfrm>
    </dsp:sp>
    <dsp:sp modelId="{A41C85E0-46B8-8343-A923-0998BDC3FDF4}">
      <dsp:nvSpPr>
        <dsp:cNvPr id="0" name=""/>
        <dsp:cNvSpPr/>
      </dsp:nvSpPr>
      <dsp:spPr>
        <a:xfrm>
          <a:off x="0" y="2466634"/>
          <a:ext cx="6666833" cy="552825"/>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70764" rIns="51742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Work Hand in Hand With Town &amp; Community</a:t>
          </a:r>
        </a:p>
      </dsp:txBody>
      <dsp:txXfrm>
        <a:off x="0" y="2466634"/>
        <a:ext cx="6666833" cy="552825"/>
      </dsp:txXfrm>
    </dsp:sp>
    <dsp:sp modelId="{A7CC702E-F272-B542-918D-408EA4D7F119}">
      <dsp:nvSpPr>
        <dsp:cNvPr id="0" name=""/>
        <dsp:cNvSpPr/>
      </dsp:nvSpPr>
      <dsp:spPr>
        <a:xfrm>
          <a:off x="333341" y="2274755"/>
          <a:ext cx="4666783" cy="38376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a:t>Form </a:t>
          </a:r>
          <a:r>
            <a:rPr lang="en-US" sz="1300" kern="1200" dirty="0"/>
            <a:t>an </a:t>
          </a:r>
          <a:r>
            <a:rPr lang="en-US" sz="1300" i="1" kern="1200" dirty="0"/>
            <a:t>Economic Development Corporation</a:t>
          </a:r>
          <a:endParaRPr lang="en-US" sz="1300" kern="1200" dirty="0"/>
        </a:p>
      </dsp:txBody>
      <dsp:txXfrm>
        <a:off x="352075" y="2293489"/>
        <a:ext cx="4629315" cy="346292"/>
      </dsp:txXfrm>
    </dsp:sp>
    <dsp:sp modelId="{F1866222-BBDE-7649-A1FF-B4EC31DA4950}">
      <dsp:nvSpPr>
        <dsp:cNvPr id="0" name=""/>
        <dsp:cNvSpPr/>
      </dsp:nvSpPr>
      <dsp:spPr>
        <a:xfrm>
          <a:off x="0" y="3281540"/>
          <a:ext cx="6666833" cy="3276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sp>
    <dsp:sp modelId="{3990290C-42D0-1B43-916C-CC59F2EA8845}">
      <dsp:nvSpPr>
        <dsp:cNvPr id="0" name=""/>
        <dsp:cNvSpPr/>
      </dsp:nvSpPr>
      <dsp:spPr>
        <a:xfrm>
          <a:off x="333341" y="3089660"/>
          <a:ext cx="4666783" cy="38376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dirty="0"/>
            <a:t>Fund via Community Donations Not Taxes</a:t>
          </a:r>
        </a:p>
      </dsp:txBody>
      <dsp:txXfrm>
        <a:off x="352075" y="3108394"/>
        <a:ext cx="4629315" cy="346292"/>
      </dsp:txXfrm>
    </dsp:sp>
    <dsp:sp modelId="{A6576729-2607-A249-B36F-96B7FD3985E2}">
      <dsp:nvSpPr>
        <dsp:cNvPr id="0" name=""/>
        <dsp:cNvSpPr/>
      </dsp:nvSpPr>
      <dsp:spPr>
        <a:xfrm>
          <a:off x="0" y="3871220"/>
          <a:ext cx="6666833" cy="3276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B22913AC-55F3-3A40-B960-20FD31D14069}">
      <dsp:nvSpPr>
        <dsp:cNvPr id="0" name=""/>
        <dsp:cNvSpPr/>
      </dsp:nvSpPr>
      <dsp:spPr>
        <a:xfrm>
          <a:off x="333341" y="3679340"/>
          <a:ext cx="4666783" cy="3837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577850">
            <a:lnSpc>
              <a:spcPct val="90000"/>
            </a:lnSpc>
            <a:spcBef>
              <a:spcPct val="0"/>
            </a:spcBef>
            <a:spcAft>
              <a:spcPct val="35000"/>
            </a:spcAft>
            <a:buNone/>
          </a:pPr>
          <a:r>
            <a:rPr lang="en-US" sz="1300" kern="1200" dirty="0"/>
            <a:t>Look to Improve Vitality, Full-time On-island Jobs &amp; Families </a:t>
          </a:r>
        </a:p>
      </dsp:txBody>
      <dsp:txXfrm>
        <a:off x="352075" y="3698074"/>
        <a:ext cx="4629315"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9DBBE-7837-8543-B6D8-6518AAAB5FC2}">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488CEBE-4672-0C4A-924E-CF67F304D834}">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i="1" kern="1200" dirty="0"/>
            <a:t>“Be a catalyst for the essential services and businesses that will serve to improve the viability and sustainability of the Islesboro community for both full-time and seasonal residents.”</a:t>
          </a:r>
          <a:endParaRPr lang="en-US" sz="2900" kern="1200" dirty="0"/>
        </a:p>
      </dsp:txBody>
      <dsp:txXfrm>
        <a:off x="0" y="0"/>
        <a:ext cx="6666833" cy="2726960"/>
      </dsp:txXfrm>
    </dsp:sp>
    <dsp:sp modelId="{2111E213-14A9-F041-9DD6-9CAF013F838B}">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CDB5C59-8059-7048-A5FC-39516DF2D7CC}">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i="1" kern="1200" dirty="0"/>
            <a:t>“IESC activities will complement the Islesboro Comprehensive Plan by: promoting a sustainable year-round population; supporting local businesses and entrepreneurs; protecting the island environment.” </a:t>
          </a:r>
          <a:endParaRPr lang="en-US" sz="2900" kern="1200" dirty="0"/>
        </a:p>
      </dsp:txBody>
      <dsp:txXfrm>
        <a:off x="0" y="2726960"/>
        <a:ext cx="6666833" cy="272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19F08-64D2-8540-B34C-35A19D4B1E76}">
      <dsp:nvSpPr>
        <dsp:cNvPr id="0" name=""/>
        <dsp:cNvSpPr/>
      </dsp:nvSpPr>
      <dsp:spPr>
        <a:xfrm>
          <a:off x="0" y="621634"/>
          <a:ext cx="6962270" cy="13702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0350" tIns="312420" rIns="540350" bIns="106680" numCol="1" spcCol="1270" anchor="t" anchorCtr="0">
          <a:noAutofit/>
        </a:bodyPr>
        <a:lstStyle/>
        <a:p>
          <a:pPr marL="114300" lvl="1" indent="-114300" algn="l" defTabSz="666750">
            <a:lnSpc>
              <a:spcPct val="90000"/>
            </a:lnSpc>
            <a:spcBef>
              <a:spcPct val="0"/>
            </a:spcBef>
            <a:spcAft>
              <a:spcPct val="15000"/>
            </a:spcAft>
            <a:buChar char="•"/>
          </a:pPr>
          <a:r>
            <a:rPr lang="en-US" sz="1500" i="1" kern="1200" dirty="0"/>
            <a:t>Quasi-Municipal</a:t>
          </a:r>
          <a:r>
            <a:rPr lang="en-US" sz="1500" kern="1200" dirty="0"/>
            <a:t>, Not-for-Profit, Voter-Approved(2019)</a:t>
          </a:r>
          <a:r>
            <a:rPr lang="en-US" sz="1500" i="1" kern="1200" dirty="0"/>
            <a:t> - Per Maine Law</a:t>
          </a:r>
        </a:p>
        <a:p>
          <a:pPr marL="114300" lvl="1" indent="-114300" algn="l" defTabSz="666750">
            <a:lnSpc>
              <a:spcPct val="90000"/>
            </a:lnSpc>
            <a:spcBef>
              <a:spcPct val="0"/>
            </a:spcBef>
            <a:spcAft>
              <a:spcPct val="15000"/>
            </a:spcAft>
            <a:buChar char="•"/>
          </a:pPr>
          <a:r>
            <a:rPr lang="en-US" sz="1500" i="1" kern="1200" dirty="0"/>
            <a:t>Sunshine</a:t>
          </a:r>
          <a:r>
            <a:rPr lang="en-US" sz="1500" kern="1200" dirty="0"/>
            <a:t> Laws with Public Meetings</a:t>
          </a:r>
        </a:p>
        <a:p>
          <a:pPr marL="114300" lvl="1" indent="-114300" algn="l" defTabSz="666750">
            <a:lnSpc>
              <a:spcPct val="90000"/>
            </a:lnSpc>
            <a:spcBef>
              <a:spcPct val="0"/>
            </a:spcBef>
            <a:spcAft>
              <a:spcPct val="15000"/>
            </a:spcAft>
            <a:buChar char="•"/>
          </a:pPr>
          <a:r>
            <a:rPr lang="en-US" sz="1500" kern="1200" dirty="0"/>
            <a:t>Powers to Lend, Purchase, Loan, Borrow, Recycle Funds, Promote,… </a:t>
          </a:r>
        </a:p>
        <a:p>
          <a:pPr marL="114300" lvl="1" indent="-114300" algn="l" defTabSz="666750">
            <a:lnSpc>
              <a:spcPct val="90000"/>
            </a:lnSpc>
            <a:spcBef>
              <a:spcPct val="0"/>
            </a:spcBef>
            <a:spcAft>
              <a:spcPct val="15000"/>
            </a:spcAft>
            <a:buChar char="•"/>
          </a:pPr>
          <a:r>
            <a:rPr lang="en-US" sz="1500" kern="1200" dirty="0"/>
            <a:t>Town is the Sole </a:t>
          </a:r>
          <a:r>
            <a:rPr lang="en-US" sz="1500" i="1" kern="1200" dirty="0"/>
            <a:t>Shareholder</a:t>
          </a:r>
        </a:p>
      </dsp:txBody>
      <dsp:txXfrm>
        <a:off x="0" y="621634"/>
        <a:ext cx="6962270" cy="1370250"/>
      </dsp:txXfrm>
    </dsp:sp>
    <dsp:sp modelId="{6827DD18-2104-C948-8FDE-5D9E0A8E2D92}">
      <dsp:nvSpPr>
        <dsp:cNvPr id="0" name=""/>
        <dsp:cNvSpPr/>
      </dsp:nvSpPr>
      <dsp:spPr>
        <a:xfrm>
          <a:off x="348113" y="400234"/>
          <a:ext cx="4873589"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210" tIns="0" rIns="184210" bIns="0" numCol="1" spcCol="1270" anchor="ctr" anchorCtr="0">
          <a:noAutofit/>
        </a:bodyPr>
        <a:lstStyle/>
        <a:p>
          <a:pPr marL="0" lvl="0" indent="0" algn="l" defTabSz="666750">
            <a:lnSpc>
              <a:spcPct val="90000"/>
            </a:lnSpc>
            <a:spcBef>
              <a:spcPct val="0"/>
            </a:spcBef>
            <a:spcAft>
              <a:spcPct val="35000"/>
            </a:spcAft>
            <a:buNone/>
          </a:pPr>
          <a:r>
            <a:rPr lang="en-US" sz="1500" kern="1200"/>
            <a:t>An</a:t>
          </a:r>
          <a:r>
            <a:rPr lang="en-US" sz="1500" i="1" kern="1200"/>
            <a:t> Economic Development Corporation</a:t>
          </a:r>
          <a:endParaRPr lang="en-US" sz="1500" kern="1200"/>
        </a:p>
      </dsp:txBody>
      <dsp:txXfrm>
        <a:off x="369729" y="421850"/>
        <a:ext cx="4830357" cy="399568"/>
      </dsp:txXfrm>
    </dsp:sp>
    <dsp:sp modelId="{28C25A01-769E-2B45-8152-1B72AD93B242}">
      <dsp:nvSpPr>
        <dsp:cNvPr id="0" name=""/>
        <dsp:cNvSpPr/>
      </dsp:nvSpPr>
      <dsp:spPr>
        <a:xfrm>
          <a:off x="0" y="2294284"/>
          <a:ext cx="6962270" cy="16065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0350" tIns="312420" rIns="540350" bIns="106680" numCol="1" spcCol="1270" anchor="t" anchorCtr="0">
          <a:noAutofit/>
        </a:bodyPr>
        <a:lstStyle/>
        <a:p>
          <a:pPr marL="114300" lvl="1" indent="-114300" algn="l" defTabSz="666750">
            <a:lnSpc>
              <a:spcPct val="90000"/>
            </a:lnSpc>
            <a:spcBef>
              <a:spcPct val="0"/>
            </a:spcBef>
            <a:spcAft>
              <a:spcPct val="15000"/>
            </a:spcAft>
            <a:buChar char="•"/>
          </a:pPr>
          <a:r>
            <a:rPr lang="en-US" sz="1500" i="1" kern="1200" dirty="0"/>
            <a:t>At Will </a:t>
          </a:r>
          <a:r>
            <a:rPr lang="en-US" sz="1500" kern="1200" dirty="0"/>
            <a:t>of Select Board with 3-year Terms</a:t>
          </a:r>
        </a:p>
        <a:p>
          <a:pPr marL="114300" lvl="1" indent="-114300" algn="l" defTabSz="666750">
            <a:lnSpc>
              <a:spcPct val="90000"/>
            </a:lnSpc>
            <a:spcBef>
              <a:spcPct val="0"/>
            </a:spcBef>
            <a:spcAft>
              <a:spcPct val="15000"/>
            </a:spcAft>
            <a:buChar char="•"/>
          </a:pPr>
          <a:r>
            <a:rPr lang="en-US" sz="1500" kern="1200" dirty="0"/>
            <a:t>IESC Provides to Select Board a list of </a:t>
          </a:r>
          <a:r>
            <a:rPr lang="en-US" sz="1500" i="1" kern="1200" dirty="0"/>
            <a:t>Key Skills Needed</a:t>
          </a:r>
          <a:endParaRPr lang="en-US" sz="1500" kern="1200" dirty="0"/>
        </a:p>
        <a:p>
          <a:pPr marL="114300" lvl="1" indent="-114300" algn="l" defTabSz="666750">
            <a:lnSpc>
              <a:spcPct val="90000"/>
            </a:lnSpc>
            <a:spcBef>
              <a:spcPct val="0"/>
            </a:spcBef>
            <a:spcAft>
              <a:spcPct val="15000"/>
            </a:spcAft>
            <a:buChar char="•"/>
          </a:pPr>
          <a:r>
            <a:rPr lang="en-US" sz="1500" kern="1200" dirty="0"/>
            <a:t>Majority Must be Residents</a:t>
          </a:r>
        </a:p>
        <a:p>
          <a:pPr marL="114300" lvl="1" indent="-114300" algn="l" defTabSz="666750">
            <a:lnSpc>
              <a:spcPct val="90000"/>
            </a:lnSpc>
            <a:spcBef>
              <a:spcPct val="0"/>
            </a:spcBef>
            <a:spcAft>
              <a:spcPct val="15000"/>
            </a:spcAft>
            <a:buChar char="•"/>
          </a:pPr>
          <a:r>
            <a:rPr lang="en-US" sz="1500" kern="1200" dirty="0"/>
            <a:t>No Self-dealing</a:t>
          </a:r>
        </a:p>
        <a:p>
          <a:pPr marL="114300" lvl="1" indent="-114300" algn="l" defTabSz="666750">
            <a:lnSpc>
              <a:spcPct val="90000"/>
            </a:lnSpc>
            <a:spcBef>
              <a:spcPct val="0"/>
            </a:spcBef>
            <a:spcAft>
              <a:spcPct val="15000"/>
            </a:spcAft>
            <a:buChar char="•"/>
          </a:pPr>
          <a:r>
            <a:rPr lang="en-US" sz="1500" i="1" kern="1200" dirty="0"/>
            <a:t>Duty of Care </a:t>
          </a:r>
        </a:p>
      </dsp:txBody>
      <dsp:txXfrm>
        <a:off x="0" y="2294284"/>
        <a:ext cx="6962270" cy="1606500"/>
      </dsp:txXfrm>
    </dsp:sp>
    <dsp:sp modelId="{93505D65-50B6-8C47-9525-5D18E361CB90}">
      <dsp:nvSpPr>
        <dsp:cNvPr id="0" name=""/>
        <dsp:cNvSpPr/>
      </dsp:nvSpPr>
      <dsp:spPr>
        <a:xfrm>
          <a:off x="348113" y="2072884"/>
          <a:ext cx="4873589" cy="44280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210" tIns="0" rIns="184210" bIns="0" numCol="1" spcCol="1270" anchor="ctr" anchorCtr="0">
          <a:noAutofit/>
        </a:bodyPr>
        <a:lstStyle/>
        <a:p>
          <a:pPr marL="0" lvl="0" indent="0" algn="l" defTabSz="666750">
            <a:lnSpc>
              <a:spcPct val="90000"/>
            </a:lnSpc>
            <a:spcBef>
              <a:spcPct val="0"/>
            </a:spcBef>
            <a:spcAft>
              <a:spcPct val="35000"/>
            </a:spcAft>
            <a:buNone/>
          </a:pPr>
          <a:r>
            <a:rPr lang="en-US" sz="1500" kern="1200" dirty="0"/>
            <a:t>9-Member </a:t>
          </a:r>
          <a:r>
            <a:rPr lang="en-US" sz="1500" i="1" kern="1200" dirty="0"/>
            <a:t>Volunteer</a:t>
          </a:r>
          <a:r>
            <a:rPr lang="en-US" sz="1500" kern="1200" dirty="0"/>
            <a:t> Board Appointed by Select Board</a:t>
          </a:r>
        </a:p>
      </dsp:txBody>
      <dsp:txXfrm>
        <a:off x="369729" y="2094500"/>
        <a:ext cx="4830357" cy="399568"/>
      </dsp:txXfrm>
    </dsp:sp>
    <dsp:sp modelId="{E988496A-865B-E648-96A3-04F51223F119}">
      <dsp:nvSpPr>
        <dsp:cNvPr id="0" name=""/>
        <dsp:cNvSpPr/>
      </dsp:nvSpPr>
      <dsp:spPr>
        <a:xfrm>
          <a:off x="0" y="4203185"/>
          <a:ext cx="6962270" cy="8505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40350" tIns="312420" rIns="54035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Bylaws, Auditor, Financial Controls, Lawyer, Insurance, Investment Strategy &amp; Accounts, Website, Document Archive,…</a:t>
          </a:r>
        </a:p>
      </dsp:txBody>
      <dsp:txXfrm>
        <a:off x="0" y="4203185"/>
        <a:ext cx="6962270" cy="850500"/>
      </dsp:txXfrm>
    </dsp:sp>
    <dsp:sp modelId="{85D94B23-3B03-6B41-8606-77B9AF3C6253}">
      <dsp:nvSpPr>
        <dsp:cNvPr id="0" name=""/>
        <dsp:cNvSpPr/>
      </dsp:nvSpPr>
      <dsp:spPr>
        <a:xfrm>
          <a:off x="348113" y="3981785"/>
          <a:ext cx="4873589" cy="4428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210" tIns="0" rIns="184210" bIns="0" numCol="1" spcCol="1270" anchor="ctr" anchorCtr="0">
          <a:noAutofit/>
        </a:bodyPr>
        <a:lstStyle/>
        <a:p>
          <a:pPr marL="0" lvl="0" indent="0" algn="l" defTabSz="666750">
            <a:lnSpc>
              <a:spcPct val="90000"/>
            </a:lnSpc>
            <a:spcBef>
              <a:spcPct val="0"/>
            </a:spcBef>
            <a:spcAft>
              <a:spcPct val="35000"/>
            </a:spcAft>
            <a:buNone/>
          </a:pPr>
          <a:r>
            <a:rPr lang="en-US" sz="1500" kern="1200" dirty="0"/>
            <a:t>Corporate Foundations &amp; Operations</a:t>
          </a:r>
        </a:p>
      </dsp:txBody>
      <dsp:txXfrm>
        <a:off x="369729" y="4003401"/>
        <a:ext cx="4830357"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B22A5-58F2-684F-B25E-341A9795244E}">
      <dsp:nvSpPr>
        <dsp:cNvPr id="0" name=""/>
        <dsp:cNvSpPr/>
      </dsp:nvSpPr>
      <dsp:spPr>
        <a:xfrm>
          <a:off x="0" y="1151599"/>
          <a:ext cx="6666833" cy="1209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33248" rIns="517420" bIns="113792" numCol="1" spcCol="1270" anchor="t" anchorCtr="0">
          <a:noAutofit/>
        </a:bodyPr>
        <a:lstStyle/>
        <a:p>
          <a:pPr marL="228600" lvl="1" indent="0" algn="l" defTabSz="889000">
            <a:lnSpc>
              <a:spcPct val="90000"/>
            </a:lnSpc>
            <a:spcBef>
              <a:spcPct val="0"/>
            </a:spcBef>
            <a:spcAft>
              <a:spcPct val="15000"/>
            </a:spcAft>
            <a:buChar char="•"/>
          </a:pPr>
          <a:r>
            <a:rPr lang="en-US" sz="1600" i="1" kern="1200" dirty="0"/>
            <a:t>Be Able to Say…”Everyone in Town Helped in Some Way”</a:t>
          </a:r>
          <a:endParaRPr lang="en-US" sz="1600" kern="1200" dirty="0"/>
        </a:p>
        <a:p>
          <a:pPr marL="228600" lvl="1" indent="0" algn="l" defTabSz="889000">
            <a:lnSpc>
              <a:spcPct val="90000"/>
            </a:lnSpc>
            <a:spcBef>
              <a:spcPct val="0"/>
            </a:spcBef>
            <a:spcAft>
              <a:spcPct val="15000"/>
            </a:spcAft>
            <a:buChar char="•"/>
          </a:pPr>
          <a:r>
            <a:rPr lang="en-US" sz="1600" kern="1200" dirty="0"/>
            <a:t>Tax-deductible Donations to the Town Designated  “IESC”</a:t>
          </a:r>
        </a:p>
        <a:p>
          <a:pPr marL="228600" lvl="1" indent="0" algn="l" defTabSz="889000">
            <a:lnSpc>
              <a:spcPct val="90000"/>
            </a:lnSpc>
            <a:spcBef>
              <a:spcPct val="0"/>
            </a:spcBef>
            <a:spcAft>
              <a:spcPct val="15000"/>
            </a:spcAft>
            <a:buChar char="•"/>
          </a:pPr>
          <a:r>
            <a:rPr lang="en-US" sz="1600" kern="1200" dirty="0"/>
            <a:t>Fundraise as Needed For Future Projects</a:t>
          </a:r>
        </a:p>
      </dsp:txBody>
      <dsp:txXfrm>
        <a:off x="0" y="1151599"/>
        <a:ext cx="6666833" cy="1209600"/>
      </dsp:txXfrm>
    </dsp:sp>
    <dsp:sp modelId="{5C0BAD15-CAEE-E946-A632-BCB62A2ABA33}">
      <dsp:nvSpPr>
        <dsp:cNvPr id="0" name=""/>
        <dsp:cNvSpPr/>
      </dsp:nvSpPr>
      <dsp:spPr>
        <a:xfrm>
          <a:off x="333341" y="915439"/>
          <a:ext cx="5033172"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kern="1200" dirty="0"/>
            <a:t>Raise a $1.5-2M Revolving </a:t>
          </a:r>
          <a:r>
            <a:rPr lang="en-US" sz="1600" i="1" kern="1200" dirty="0"/>
            <a:t>Working Capital </a:t>
          </a:r>
          <a:r>
            <a:rPr lang="en-US" sz="1600" kern="1200" dirty="0"/>
            <a:t>Fund</a:t>
          </a:r>
        </a:p>
      </dsp:txBody>
      <dsp:txXfrm>
        <a:off x="356398" y="938496"/>
        <a:ext cx="4987058" cy="426206"/>
      </dsp:txXfrm>
    </dsp:sp>
    <dsp:sp modelId="{332EBF2B-D986-7C42-ACDC-CFDC5E84A571}">
      <dsp:nvSpPr>
        <dsp:cNvPr id="0" name=""/>
        <dsp:cNvSpPr/>
      </dsp:nvSpPr>
      <dsp:spPr>
        <a:xfrm>
          <a:off x="0" y="2683759"/>
          <a:ext cx="6666833" cy="403200"/>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D43894C9-4B86-DA4B-B6AE-82CD0C0CB3EB}">
      <dsp:nvSpPr>
        <dsp:cNvPr id="0" name=""/>
        <dsp:cNvSpPr/>
      </dsp:nvSpPr>
      <dsp:spPr>
        <a:xfrm>
          <a:off x="333341" y="2447599"/>
          <a:ext cx="5033172" cy="47232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kern="1200" dirty="0"/>
            <a:t>Leverage Regional, State, Federal - Grants &amp; Loans</a:t>
          </a:r>
        </a:p>
      </dsp:txBody>
      <dsp:txXfrm>
        <a:off x="356398" y="2470656"/>
        <a:ext cx="4987058" cy="426206"/>
      </dsp:txXfrm>
    </dsp:sp>
    <dsp:sp modelId="{A2687E85-9A43-094A-A7E6-8FC8B8C2FEBC}">
      <dsp:nvSpPr>
        <dsp:cNvPr id="0" name=""/>
        <dsp:cNvSpPr/>
      </dsp:nvSpPr>
      <dsp:spPr>
        <a:xfrm>
          <a:off x="0" y="3409520"/>
          <a:ext cx="6666833" cy="4032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sp>
    <dsp:sp modelId="{7B1EDB79-6AB0-CB4F-9D6C-DAAC2EA29DFB}">
      <dsp:nvSpPr>
        <dsp:cNvPr id="0" name=""/>
        <dsp:cNvSpPr/>
      </dsp:nvSpPr>
      <dsp:spPr>
        <a:xfrm>
          <a:off x="333341" y="3173359"/>
          <a:ext cx="5033172" cy="47232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kern="1200" dirty="0"/>
            <a:t>Request No Tax $s - Property-Tax Neutral</a:t>
          </a:r>
        </a:p>
      </dsp:txBody>
      <dsp:txXfrm>
        <a:off x="356398" y="3196416"/>
        <a:ext cx="4987058" cy="426206"/>
      </dsp:txXfrm>
    </dsp:sp>
    <dsp:sp modelId="{A69B6DE0-E5F3-E842-A6E7-B3255165A6AD}">
      <dsp:nvSpPr>
        <dsp:cNvPr id="0" name=""/>
        <dsp:cNvSpPr/>
      </dsp:nvSpPr>
      <dsp:spPr>
        <a:xfrm>
          <a:off x="0" y="4135280"/>
          <a:ext cx="6666833" cy="4032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6EA9ADB0-3F17-324F-9B89-3200BB5E96E6}">
      <dsp:nvSpPr>
        <dsp:cNvPr id="0" name=""/>
        <dsp:cNvSpPr/>
      </dsp:nvSpPr>
      <dsp:spPr>
        <a:xfrm>
          <a:off x="333341" y="3899120"/>
          <a:ext cx="5033172" cy="472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kern="1200" dirty="0"/>
            <a:t>Maintain a Positive Net Equity</a:t>
          </a:r>
        </a:p>
      </dsp:txBody>
      <dsp:txXfrm>
        <a:off x="356398" y="3922177"/>
        <a:ext cx="4987058"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4379-0CF5-2243-A253-DE9B70351882}">
      <dsp:nvSpPr>
        <dsp:cNvPr id="0" name=""/>
        <dsp:cNvSpPr/>
      </dsp:nvSpPr>
      <dsp:spPr>
        <a:xfrm>
          <a:off x="0" y="338630"/>
          <a:ext cx="6883536" cy="5953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239" tIns="291592" rIns="53423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But... No Regional, Federal or State Aid Landed </a:t>
          </a:r>
          <a:r>
            <a:rPr lang="en-US" sz="1400" i="1" kern="1200" dirty="0"/>
            <a:t>as Yet</a:t>
          </a:r>
        </a:p>
      </dsp:txBody>
      <dsp:txXfrm>
        <a:off x="0" y="338630"/>
        <a:ext cx="6883536" cy="595350"/>
      </dsp:txXfrm>
    </dsp:sp>
    <dsp:sp modelId="{238613C3-D338-5B42-9A88-410D2F89CEDF}">
      <dsp:nvSpPr>
        <dsp:cNvPr id="0" name=""/>
        <dsp:cNvSpPr/>
      </dsp:nvSpPr>
      <dsp:spPr>
        <a:xfrm>
          <a:off x="344176" y="131990"/>
          <a:ext cx="4818475" cy="4132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622300">
            <a:lnSpc>
              <a:spcPct val="90000"/>
            </a:lnSpc>
            <a:spcBef>
              <a:spcPct val="0"/>
            </a:spcBef>
            <a:spcAft>
              <a:spcPct val="35000"/>
            </a:spcAft>
            <a:buNone/>
          </a:pPr>
          <a:r>
            <a:rPr lang="en-US" sz="1400" kern="1200" dirty="0"/>
            <a:t>Raised Over $1.5M from 59 Donors</a:t>
          </a:r>
        </a:p>
      </dsp:txBody>
      <dsp:txXfrm>
        <a:off x="364351" y="152165"/>
        <a:ext cx="4778125" cy="372930"/>
      </dsp:txXfrm>
    </dsp:sp>
    <dsp:sp modelId="{C3B1FAF6-EF63-284A-AD30-AF103C3A84AF}">
      <dsp:nvSpPr>
        <dsp:cNvPr id="0" name=""/>
        <dsp:cNvSpPr/>
      </dsp:nvSpPr>
      <dsp:spPr>
        <a:xfrm>
          <a:off x="0" y="1216220"/>
          <a:ext cx="6883536" cy="595350"/>
        </a:xfrm>
        <a:prstGeom prst="rect">
          <a:avLst/>
        </a:prstGeom>
        <a:solidFill>
          <a:schemeClr val="lt1">
            <a:alpha val="90000"/>
            <a:hueOff val="0"/>
            <a:satOff val="0"/>
            <a:lumOff val="0"/>
            <a:alphaOff val="0"/>
          </a:schemeClr>
        </a:solidFill>
        <a:ln w="6350" cap="flat" cmpd="sng" algn="ctr">
          <a:solidFill>
            <a:schemeClr val="accent2">
              <a:hueOff val="-291073"/>
              <a:satOff val="-16786"/>
              <a:lumOff val="172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239" tIns="291592" rIns="53423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Facilitated the Business Transition to Sky &amp; Marianne Purdy </a:t>
          </a:r>
        </a:p>
      </dsp:txBody>
      <dsp:txXfrm>
        <a:off x="0" y="1216220"/>
        <a:ext cx="6883536" cy="595350"/>
      </dsp:txXfrm>
    </dsp:sp>
    <dsp:sp modelId="{27D96CC8-D87D-9F4D-9755-6EC185174BDC}">
      <dsp:nvSpPr>
        <dsp:cNvPr id="0" name=""/>
        <dsp:cNvSpPr/>
      </dsp:nvSpPr>
      <dsp:spPr>
        <a:xfrm>
          <a:off x="344176" y="1009580"/>
          <a:ext cx="4818475" cy="413280"/>
        </a:xfrm>
        <a:prstGeom prst="round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622300">
            <a:lnSpc>
              <a:spcPct val="90000"/>
            </a:lnSpc>
            <a:spcBef>
              <a:spcPct val="0"/>
            </a:spcBef>
            <a:spcAft>
              <a:spcPct val="35000"/>
            </a:spcAft>
            <a:buNone/>
          </a:pPr>
          <a:r>
            <a:rPr lang="en-US" sz="1400" kern="1200" dirty="0"/>
            <a:t>Island Market Property Purchase</a:t>
          </a:r>
        </a:p>
      </dsp:txBody>
      <dsp:txXfrm>
        <a:off x="364351" y="1029755"/>
        <a:ext cx="4778125" cy="372930"/>
      </dsp:txXfrm>
    </dsp:sp>
    <dsp:sp modelId="{20988CA5-A1CC-7846-8184-23DC4910DC26}">
      <dsp:nvSpPr>
        <dsp:cNvPr id="0" name=""/>
        <dsp:cNvSpPr/>
      </dsp:nvSpPr>
      <dsp:spPr>
        <a:xfrm>
          <a:off x="0" y="2093810"/>
          <a:ext cx="6883536" cy="595350"/>
        </a:xfrm>
        <a:prstGeom prst="rect">
          <a:avLst/>
        </a:prstGeom>
        <a:solidFill>
          <a:schemeClr val="lt1">
            <a:alpha val="90000"/>
            <a:hueOff val="0"/>
            <a:satOff val="0"/>
            <a:lumOff val="0"/>
            <a:alphaOff val="0"/>
          </a:schemeClr>
        </a:solidFill>
        <a:ln w="6350" cap="flat" cmpd="sng" algn="ctr">
          <a:solidFill>
            <a:schemeClr val="accent2">
              <a:hueOff val="-582145"/>
              <a:satOff val="-33571"/>
              <a:lumOff val="34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239" tIns="291592" rIns="53423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But... Needs Better Marketing</a:t>
          </a:r>
        </a:p>
      </dsp:txBody>
      <dsp:txXfrm>
        <a:off x="0" y="2093810"/>
        <a:ext cx="6883536" cy="595350"/>
      </dsp:txXfrm>
    </dsp:sp>
    <dsp:sp modelId="{725D30AC-CE0E-5E48-8D45-70B3BA0B02F1}">
      <dsp:nvSpPr>
        <dsp:cNvPr id="0" name=""/>
        <dsp:cNvSpPr/>
      </dsp:nvSpPr>
      <dsp:spPr>
        <a:xfrm>
          <a:off x="344176" y="1887170"/>
          <a:ext cx="4818475" cy="413280"/>
        </a:xfrm>
        <a:prstGeom prst="round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622300">
            <a:lnSpc>
              <a:spcPct val="90000"/>
            </a:lnSpc>
            <a:spcBef>
              <a:spcPct val="0"/>
            </a:spcBef>
            <a:spcAft>
              <a:spcPct val="35000"/>
            </a:spcAft>
            <a:buNone/>
          </a:pPr>
          <a:r>
            <a:rPr lang="en-US" sz="1400" kern="1200" dirty="0"/>
            <a:t>Island  Business Mentor Program</a:t>
          </a:r>
        </a:p>
      </dsp:txBody>
      <dsp:txXfrm>
        <a:off x="364351" y="1907345"/>
        <a:ext cx="4778125" cy="372930"/>
      </dsp:txXfrm>
    </dsp:sp>
    <dsp:sp modelId="{33FB6ABE-55C0-AC4A-B1A9-BFF1971537E1}">
      <dsp:nvSpPr>
        <dsp:cNvPr id="0" name=""/>
        <dsp:cNvSpPr/>
      </dsp:nvSpPr>
      <dsp:spPr>
        <a:xfrm>
          <a:off x="0" y="2971400"/>
          <a:ext cx="6883536" cy="595350"/>
        </a:xfrm>
        <a:prstGeom prst="rect">
          <a:avLst/>
        </a:prstGeom>
        <a:solidFill>
          <a:schemeClr val="lt1">
            <a:alpha val="90000"/>
            <a:hueOff val="0"/>
            <a:satOff val="0"/>
            <a:lumOff val="0"/>
            <a:alphaOff val="0"/>
          </a:schemeClr>
        </a:solidFill>
        <a:ln w="6350" cap="flat" cmpd="sng" algn="ctr">
          <a:solidFill>
            <a:schemeClr val="accent2">
              <a:hueOff val="-873218"/>
              <a:satOff val="-50357"/>
              <a:lumOff val="517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239" tIns="291592" rIns="53423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But... Needs Better Marketing</a:t>
          </a:r>
        </a:p>
      </dsp:txBody>
      <dsp:txXfrm>
        <a:off x="0" y="2971400"/>
        <a:ext cx="6883536" cy="595350"/>
      </dsp:txXfrm>
    </dsp:sp>
    <dsp:sp modelId="{36909A07-1D72-AB41-BDF1-375315E6C5A0}">
      <dsp:nvSpPr>
        <dsp:cNvPr id="0" name=""/>
        <dsp:cNvSpPr/>
      </dsp:nvSpPr>
      <dsp:spPr>
        <a:xfrm>
          <a:off x="344176" y="2764759"/>
          <a:ext cx="4703891" cy="413280"/>
        </a:xfrm>
        <a:prstGeom prst="round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622300">
            <a:lnSpc>
              <a:spcPct val="90000"/>
            </a:lnSpc>
            <a:spcBef>
              <a:spcPct val="0"/>
            </a:spcBef>
            <a:spcAft>
              <a:spcPct val="35000"/>
            </a:spcAft>
            <a:buNone/>
          </a:pPr>
          <a:r>
            <a:rPr lang="en-US" sz="1400" kern="1200" dirty="0"/>
            <a:t>Business Seed, Expansion, Covid Recovery Loans</a:t>
          </a:r>
        </a:p>
      </dsp:txBody>
      <dsp:txXfrm>
        <a:off x="364351" y="2784934"/>
        <a:ext cx="4663541" cy="372930"/>
      </dsp:txXfrm>
    </dsp:sp>
    <dsp:sp modelId="{632FBF8B-8EEF-3442-A990-95D969B6E8E2}">
      <dsp:nvSpPr>
        <dsp:cNvPr id="0" name=""/>
        <dsp:cNvSpPr/>
      </dsp:nvSpPr>
      <dsp:spPr>
        <a:xfrm>
          <a:off x="0" y="3848990"/>
          <a:ext cx="6883536" cy="595350"/>
        </a:xfrm>
        <a:prstGeom prst="rect">
          <a:avLst/>
        </a:prstGeom>
        <a:solidFill>
          <a:schemeClr val="lt1">
            <a:alpha val="90000"/>
            <a:hueOff val="0"/>
            <a:satOff val="0"/>
            <a:lumOff val="0"/>
            <a:alphaOff val="0"/>
          </a:schemeClr>
        </a:solidFill>
        <a:ln w="6350" cap="flat" cmpd="sng" algn="ctr">
          <a:solidFill>
            <a:schemeClr val="accent2">
              <a:hueOff val="-1164290"/>
              <a:satOff val="-67142"/>
              <a:lumOff val="690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239" tIns="291592" rIns="53423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$859K in Bank, $75K Loans Outstanding &amp; Spent $17K in FY21 Fixed Expenses</a:t>
          </a:r>
        </a:p>
      </dsp:txBody>
      <dsp:txXfrm>
        <a:off x="0" y="3848990"/>
        <a:ext cx="6883536" cy="595350"/>
      </dsp:txXfrm>
    </dsp:sp>
    <dsp:sp modelId="{E452BB9B-BF37-0842-BFAB-AD6C1CA3BC1C}">
      <dsp:nvSpPr>
        <dsp:cNvPr id="0" name=""/>
        <dsp:cNvSpPr/>
      </dsp:nvSpPr>
      <dsp:spPr>
        <a:xfrm>
          <a:off x="344176" y="3642350"/>
          <a:ext cx="4818475" cy="413280"/>
        </a:xfrm>
        <a:prstGeom prst="round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622300">
            <a:lnSpc>
              <a:spcPct val="90000"/>
            </a:lnSpc>
            <a:spcBef>
              <a:spcPct val="0"/>
            </a:spcBef>
            <a:spcAft>
              <a:spcPct val="35000"/>
            </a:spcAft>
            <a:buNone/>
          </a:pPr>
          <a:r>
            <a:rPr lang="en-US" sz="1400" kern="1200" dirty="0"/>
            <a:t>Corporate Operations in Place</a:t>
          </a:r>
        </a:p>
      </dsp:txBody>
      <dsp:txXfrm>
        <a:off x="364351" y="3662525"/>
        <a:ext cx="4778125" cy="372930"/>
      </dsp:txXfrm>
    </dsp:sp>
    <dsp:sp modelId="{3B6CB301-EDD7-DC45-9143-2864F7D5E533}">
      <dsp:nvSpPr>
        <dsp:cNvPr id="0" name=""/>
        <dsp:cNvSpPr/>
      </dsp:nvSpPr>
      <dsp:spPr>
        <a:xfrm>
          <a:off x="0" y="4726580"/>
          <a:ext cx="6883536" cy="59535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4239" tIns="291592" rIns="534239"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Energy, Ferry, Housing, ICC/Town Center,...</a:t>
          </a:r>
        </a:p>
      </dsp:txBody>
      <dsp:txXfrm>
        <a:off x="0" y="4726580"/>
        <a:ext cx="6883536" cy="595350"/>
      </dsp:txXfrm>
    </dsp:sp>
    <dsp:sp modelId="{AD7ED21E-CC00-2C44-A50C-89174F9788EE}">
      <dsp:nvSpPr>
        <dsp:cNvPr id="0" name=""/>
        <dsp:cNvSpPr/>
      </dsp:nvSpPr>
      <dsp:spPr>
        <a:xfrm>
          <a:off x="344176" y="4519939"/>
          <a:ext cx="4818475" cy="4132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622300">
            <a:lnSpc>
              <a:spcPct val="90000"/>
            </a:lnSpc>
            <a:spcBef>
              <a:spcPct val="0"/>
            </a:spcBef>
            <a:spcAft>
              <a:spcPct val="35000"/>
            </a:spcAft>
            <a:buNone/>
          </a:pPr>
          <a:r>
            <a:rPr lang="en-US" sz="1400" kern="1200" dirty="0"/>
            <a:t>Worked with Other Organizations</a:t>
          </a:r>
        </a:p>
      </dsp:txBody>
      <dsp:txXfrm>
        <a:off x="364351" y="4540114"/>
        <a:ext cx="4778125"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4379-0CF5-2243-A253-DE9B70351882}">
      <dsp:nvSpPr>
        <dsp:cNvPr id="0" name=""/>
        <dsp:cNvSpPr/>
      </dsp:nvSpPr>
      <dsp:spPr>
        <a:xfrm>
          <a:off x="0" y="543672"/>
          <a:ext cx="6666833" cy="6378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12420" rIns="51742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re Businesses &amp; Island Attractiveness to Families</a:t>
          </a:r>
        </a:p>
      </dsp:txBody>
      <dsp:txXfrm>
        <a:off x="0" y="543672"/>
        <a:ext cx="6666833" cy="637875"/>
      </dsp:txXfrm>
    </dsp:sp>
    <dsp:sp modelId="{238613C3-D338-5B42-9A88-410D2F89CEDF}">
      <dsp:nvSpPr>
        <dsp:cNvPr id="0" name=""/>
        <dsp:cNvSpPr/>
      </dsp:nvSpPr>
      <dsp:spPr>
        <a:xfrm>
          <a:off x="333341" y="322272"/>
          <a:ext cx="4666783"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666750">
            <a:lnSpc>
              <a:spcPct val="90000"/>
            </a:lnSpc>
            <a:spcBef>
              <a:spcPct val="0"/>
            </a:spcBef>
            <a:spcAft>
              <a:spcPct val="35000"/>
            </a:spcAft>
            <a:buNone/>
          </a:pPr>
          <a:r>
            <a:rPr lang="en-US" sz="1500" kern="1200" dirty="0"/>
            <a:t>Get Much Better Data</a:t>
          </a:r>
        </a:p>
      </dsp:txBody>
      <dsp:txXfrm>
        <a:off x="354957" y="343888"/>
        <a:ext cx="4623551" cy="399568"/>
      </dsp:txXfrm>
    </dsp:sp>
    <dsp:sp modelId="{46C4D881-0CD9-1740-9F4E-924CF3283388}">
      <dsp:nvSpPr>
        <dsp:cNvPr id="0" name=""/>
        <dsp:cNvSpPr/>
      </dsp:nvSpPr>
      <dsp:spPr>
        <a:xfrm>
          <a:off x="0" y="1483947"/>
          <a:ext cx="6666833" cy="378000"/>
        </a:xfrm>
        <a:prstGeom prst="rect">
          <a:avLst/>
        </a:prstGeom>
        <a:solidFill>
          <a:schemeClr val="lt1">
            <a:alpha val="90000"/>
            <a:hueOff val="0"/>
            <a:satOff val="0"/>
            <a:lumOff val="0"/>
            <a:alphaOff val="0"/>
          </a:schemeClr>
        </a:solidFill>
        <a:ln w="6350" cap="flat" cmpd="sng" algn="ctr">
          <a:solidFill>
            <a:schemeClr val="accent2">
              <a:hueOff val="-363841"/>
              <a:satOff val="-20982"/>
              <a:lumOff val="2157"/>
              <a:alphaOff val="0"/>
            </a:schemeClr>
          </a:solidFill>
          <a:prstDash val="solid"/>
          <a:miter lim="800000"/>
        </a:ln>
        <a:effectLst/>
      </dsp:spPr>
      <dsp:style>
        <a:lnRef idx="1">
          <a:scrgbClr r="0" g="0" b="0"/>
        </a:lnRef>
        <a:fillRef idx="1">
          <a:scrgbClr r="0" g="0" b="0"/>
        </a:fillRef>
        <a:effectRef idx="0">
          <a:scrgbClr r="0" g="0" b="0"/>
        </a:effectRef>
        <a:fontRef idx="minor"/>
      </dsp:style>
    </dsp:sp>
    <dsp:sp modelId="{2E9C9F19-D64B-FF4A-90B8-A12656C09E32}">
      <dsp:nvSpPr>
        <dsp:cNvPr id="0" name=""/>
        <dsp:cNvSpPr/>
      </dsp:nvSpPr>
      <dsp:spPr>
        <a:xfrm>
          <a:off x="333341" y="1262547"/>
          <a:ext cx="4666783" cy="442800"/>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666750">
            <a:lnSpc>
              <a:spcPct val="90000"/>
            </a:lnSpc>
            <a:spcBef>
              <a:spcPct val="0"/>
            </a:spcBef>
            <a:spcAft>
              <a:spcPct val="35000"/>
            </a:spcAft>
            <a:buNone/>
          </a:pPr>
          <a:r>
            <a:rPr lang="en-US" sz="1500" kern="1200" dirty="0"/>
            <a:t>Prospect for Regional, Federal, State Aid &amp; Information</a:t>
          </a:r>
        </a:p>
      </dsp:txBody>
      <dsp:txXfrm>
        <a:off x="354957" y="1284163"/>
        <a:ext cx="4623551" cy="399568"/>
      </dsp:txXfrm>
    </dsp:sp>
    <dsp:sp modelId="{C3B1FAF6-EF63-284A-AD30-AF103C3A84AF}">
      <dsp:nvSpPr>
        <dsp:cNvPr id="0" name=""/>
        <dsp:cNvSpPr/>
      </dsp:nvSpPr>
      <dsp:spPr>
        <a:xfrm>
          <a:off x="0" y="2164347"/>
          <a:ext cx="6666833" cy="16065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12420" rIns="51742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Improve Parking &amp; Traffic Flow</a:t>
          </a:r>
        </a:p>
        <a:p>
          <a:pPr marL="114300" lvl="1" indent="-114300" algn="l" defTabSz="666750">
            <a:lnSpc>
              <a:spcPct val="90000"/>
            </a:lnSpc>
            <a:spcBef>
              <a:spcPct val="0"/>
            </a:spcBef>
            <a:spcAft>
              <a:spcPct val="15000"/>
            </a:spcAft>
            <a:buChar char="•"/>
          </a:pPr>
          <a:r>
            <a:rPr lang="en-US" sz="1500" kern="1200" dirty="0"/>
            <a:t>Modernize the Gas Pump</a:t>
          </a:r>
        </a:p>
        <a:p>
          <a:pPr marL="114300" lvl="1" indent="-114300" algn="l" defTabSz="666750">
            <a:lnSpc>
              <a:spcPct val="90000"/>
            </a:lnSpc>
            <a:spcBef>
              <a:spcPct val="0"/>
            </a:spcBef>
            <a:spcAft>
              <a:spcPct val="15000"/>
            </a:spcAft>
            <a:buChar char="•"/>
          </a:pPr>
          <a:r>
            <a:rPr lang="en-US" sz="1500" kern="1200" dirty="0"/>
            <a:t>Consider Additional Light Commercial Space?</a:t>
          </a:r>
        </a:p>
        <a:p>
          <a:pPr marL="114300" lvl="1" indent="-114300" algn="l" defTabSz="666750">
            <a:lnSpc>
              <a:spcPct val="90000"/>
            </a:lnSpc>
            <a:spcBef>
              <a:spcPct val="0"/>
            </a:spcBef>
            <a:spcAft>
              <a:spcPct val="15000"/>
            </a:spcAft>
            <a:buChar char="•"/>
          </a:pPr>
          <a:r>
            <a:rPr lang="en-US" sz="1500" kern="1200" dirty="0"/>
            <a:t>Be a Key Element of a Vital Town Center</a:t>
          </a:r>
        </a:p>
        <a:p>
          <a:pPr marL="114300" lvl="1" indent="-114300" algn="l" defTabSz="666750">
            <a:lnSpc>
              <a:spcPct val="90000"/>
            </a:lnSpc>
            <a:spcBef>
              <a:spcPct val="0"/>
            </a:spcBef>
            <a:spcAft>
              <a:spcPct val="15000"/>
            </a:spcAft>
            <a:buChar char="•"/>
          </a:pPr>
          <a:r>
            <a:rPr lang="en-US" sz="1500" kern="1200" dirty="0"/>
            <a:t>Garage Moved Over to </a:t>
          </a:r>
          <a:r>
            <a:rPr lang="en-US" sz="1500" kern="1200" dirty="0" err="1"/>
            <a:t>Linscott</a:t>
          </a:r>
          <a:r>
            <a:rPr lang="en-US" sz="1500" kern="1200" dirty="0"/>
            <a:t> Auto?</a:t>
          </a:r>
        </a:p>
      </dsp:txBody>
      <dsp:txXfrm>
        <a:off x="0" y="2164347"/>
        <a:ext cx="6666833" cy="1606500"/>
      </dsp:txXfrm>
    </dsp:sp>
    <dsp:sp modelId="{27D96CC8-D87D-9F4D-9755-6EC185174BDC}">
      <dsp:nvSpPr>
        <dsp:cNvPr id="0" name=""/>
        <dsp:cNvSpPr/>
      </dsp:nvSpPr>
      <dsp:spPr>
        <a:xfrm>
          <a:off x="333341" y="1942947"/>
          <a:ext cx="4666783" cy="44280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666750">
            <a:lnSpc>
              <a:spcPct val="90000"/>
            </a:lnSpc>
            <a:spcBef>
              <a:spcPct val="0"/>
            </a:spcBef>
            <a:spcAft>
              <a:spcPct val="35000"/>
            </a:spcAft>
            <a:buNone/>
          </a:pPr>
          <a:r>
            <a:rPr lang="en-US" sz="1500" kern="1200" dirty="0"/>
            <a:t>Plan &amp; Implement Future of the Island Market</a:t>
          </a:r>
        </a:p>
      </dsp:txBody>
      <dsp:txXfrm>
        <a:off x="354957" y="1964563"/>
        <a:ext cx="4623551" cy="399568"/>
      </dsp:txXfrm>
    </dsp:sp>
    <dsp:sp modelId="{20988CA5-A1CC-7846-8184-23DC4910DC26}">
      <dsp:nvSpPr>
        <dsp:cNvPr id="0" name=""/>
        <dsp:cNvSpPr/>
      </dsp:nvSpPr>
      <dsp:spPr>
        <a:xfrm>
          <a:off x="0" y="4073247"/>
          <a:ext cx="6666833" cy="378000"/>
        </a:xfrm>
        <a:prstGeom prst="rect">
          <a:avLst/>
        </a:prstGeom>
        <a:solidFill>
          <a:schemeClr val="lt1">
            <a:alpha val="90000"/>
            <a:hueOff val="0"/>
            <a:satOff val="0"/>
            <a:lumOff val="0"/>
            <a:alphaOff val="0"/>
          </a:schemeClr>
        </a:soli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25D30AC-CE0E-5E48-8D45-70B3BA0B02F1}">
      <dsp:nvSpPr>
        <dsp:cNvPr id="0" name=""/>
        <dsp:cNvSpPr/>
      </dsp:nvSpPr>
      <dsp:spPr>
        <a:xfrm>
          <a:off x="333341" y="3851847"/>
          <a:ext cx="4666783" cy="442800"/>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666750">
            <a:lnSpc>
              <a:spcPct val="90000"/>
            </a:lnSpc>
            <a:spcBef>
              <a:spcPct val="0"/>
            </a:spcBef>
            <a:spcAft>
              <a:spcPct val="35000"/>
            </a:spcAft>
            <a:buNone/>
          </a:pPr>
          <a:r>
            <a:rPr lang="en-US" sz="1500" kern="1200" dirty="0"/>
            <a:t>Market &amp; Expand Our Loan &amp; Mentor Programs</a:t>
          </a:r>
        </a:p>
      </dsp:txBody>
      <dsp:txXfrm>
        <a:off x="354957" y="3873463"/>
        <a:ext cx="4623551" cy="399568"/>
      </dsp:txXfrm>
    </dsp:sp>
    <dsp:sp modelId="{C2807351-F1FB-9A49-B95B-7E111EE15696}">
      <dsp:nvSpPr>
        <dsp:cNvPr id="0" name=""/>
        <dsp:cNvSpPr/>
      </dsp:nvSpPr>
      <dsp:spPr>
        <a:xfrm>
          <a:off x="0" y="4753647"/>
          <a:ext cx="6666833" cy="3780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046EBA1D-68B0-4143-AB6D-7A2D9F82C909}">
      <dsp:nvSpPr>
        <dsp:cNvPr id="0" name=""/>
        <dsp:cNvSpPr/>
      </dsp:nvSpPr>
      <dsp:spPr>
        <a:xfrm>
          <a:off x="333341" y="4532247"/>
          <a:ext cx="4666783" cy="4428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666750">
            <a:lnSpc>
              <a:spcPct val="90000"/>
            </a:lnSpc>
            <a:spcBef>
              <a:spcPct val="0"/>
            </a:spcBef>
            <a:spcAft>
              <a:spcPct val="35000"/>
            </a:spcAft>
            <a:buNone/>
          </a:pPr>
          <a:r>
            <a:rPr lang="en-US" sz="1500" kern="1200" dirty="0"/>
            <a:t>Transform Survey Results Into To Do Items</a:t>
          </a:r>
        </a:p>
      </dsp:txBody>
      <dsp:txXfrm>
        <a:off x="354957" y="4553863"/>
        <a:ext cx="4623551" cy="39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4379-0CF5-2243-A253-DE9B70351882}">
      <dsp:nvSpPr>
        <dsp:cNvPr id="0" name=""/>
        <dsp:cNvSpPr/>
      </dsp:nvSpPr>
      <dsp:spPr>
        <a:xfrm>
          <a:off x="0" y="1718059"/>
          <a:ext cx="6666833" cy="1436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95732" rIns="51742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What Are the Essential Services and Businesses?</a:t>
          </a:r>
          <a:endParaRPr lang="en-US" sz="1900" kern="1200" dirty="0"/>
        </a:p>
        <a:p>
          <a:pPr marL="171450" lvl="1" indent="-171450" algn="l" defTabSz="844550">
            <a:lnSpc>
              <a:spcPct val="90000"/>
            </a:lnSpc>
            <a:spcBef>
              <a:spcPct val="0"/>
            </a:spcBef>
            <a:spcAft>
              <a:spcPct val="15000"/>
            </a:spcAft>
            <a:buChar char="•"/>
          </a:pPr>
          <a:r>
            <a:rPr lang="en-US" sz="1900" kern="1200" dirty="0"/>
            <a:t>What Should the IESC Do?</a:t>
          </a:r>
        </a:p>
        <a:p>
          <a:pPr marL="171450" lvl="1" indent="-171450" algn="l" defTabSz="844550">
            <a:lnSpc>
              <a:spcPct val="90000"/>
            </a:lnSpc>
            <a:spcBef>
              <a:spcPct val="0"/>
            </a:spcBef>
            <a:spcAft>
              <a:spcPct val="15000"/>
            </a:spcAft>
            <a:buChar char="•"/>
          </a:pPr>
          <a:r>
            <a:rPr lang="en-US" sz="1900" kern="1200" dirty="0"/>
            <a:t>What Is On People’s Minds?</a:t>
          </a:r>
        </a:p>
      </dsp:txBody>
      <dsp:txXfrm>
        <a:off x="0" y="1718059"/>
        <a:ext cx="6666833" cy="1436400"/>
      </dsp:txXfrm>
    </dsp:sp>
    <dsp:sp modelId="{238613C3-D338-5B42-9A88-410D2F89CEDF}">
      <dsp:nvSpPr>
        <dsp:cNvPr id="0" name=""/>
        <dsp:cNvSpPr/>
      </dsp:nvSpPr>
      <dsp:spPr>
        <a:xfrm>
          <a:off x="333341" y="1437619"/>
          <a:ext cx="4666783"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pPr>
          <a:r>
            <a:rPr lang="en-US" sz="1900" kern="1200"/>
            <a:t>Descern</a:t>
          </a:r>
          <a:r>
            <a:rPr lang="en-US" sz="1900" kern="1200" dirty="0"/>
            <a:t> Community Attitude &amp; Consensus</a:t>
          </a:r>
        </a:p>
      </dsp:txBody>
      <dsp:txXfrm>
        <a:off x="360721" y="1464999"/>
        <a:ext cx="4612023" cy="506120"/>
      </dsp:txXfrm>
    </dsp:sp>
    <dsp:sp modelId="{C2807351-F1FB-9A49-B95B-7E111EE15696}">
      <dsp:nvSpPr>
        <dsp:cNvPr id="0" name=""/>
        <dsp:cNvSpPr/>
      </dsp:nvSpPr>
      <dsp:spPr>
        <a:xfrm>
          <a:off x="0" y="3537500"/>
          <a:ext cx="6666833" cy="4788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046EBA1D-68B0-4143-AB6D-7A2D9F82C909}">
      <dsp:nvSpPr>
        <dsp:cNvPr id="0" name=""/>
        <dsp:cNvSpPr/>
      </dsp:nvSpPr>
      <dsp:spPr>
        <a:xfrm>
          <a:off x="333341" y="3257060"/>
          <a:ext cx="4666783" cy="5608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pPr>
          <a:r>
            <a:rPr lang="en-US" sz="1900" kern="1200" dirty="0"/>
            <a:t>119 Responses</a:t>
          </a:r>
        </a:p>
      </dsp:txBody>
      <dsp:txXfrm>
        <a:off x="360721" y="3284440"/>
        <a:ext cx="4612023"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A01F9-037E-FF46-A895-729E26A8B039}" type="datetimeFigureOut">
              <a:rPr lang="en-US" smtClean="0"/>
              <a:t>8/1/21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A8201-0872-CC4D-8CE2-B9C6CB85B614}" type="slidenum">
              <a:rPr lang="en-US" smtClean="0"/>
              <a:t>‹#›</a:t>
            </a:fld>
            <a:endParaRPr lang="en-US"/>
          </a:p>
        </p:txBody>
      </p:sp>
    </p:spTree>
    <p:extLst>
      <p:ext uri="{BB962C8B-B14F-4D97-AF65-F5344CB8AC3E}">
        <p14:creationId xmlns:p14="http://schemas.microsoft.com/office/powerpoint/2010/main" val="99780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A8201-0872-CC4D-8CE2-B9C6CB85B614}" type="slidenum">
              <a:rPr lang="en-US" smtClean="0"/>
              <a:t>1</a:t>
            </a:fld>
            <a:endParaRPr lang="en-US"/>
          </a:p>
        </p:txBody>
      </p:sp>
    </p:spTree>
    <p:extLst>
      <p:ext uri="{BB962C8B-B14F-4D97-AF65-F5344CB8AC3E}">
        <p14:creationId xmlns:p14="http://schemas.microsoft.com/office/powerpoint/2010/main" val="3387020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A8201-0872-CC4D-8CE2-B9C6CB85B614}" type="slidenum">
              <a:rPr lang="en-US" smtClean="0"/>
              <a:t>10</a:t>
            </a:fld>
            <a:endParaRPr lang="en-US"/>
          </a:p>
        </p:txBody>
      </p:sp>
    </p:spTree>
    <p:extLst>
      <p:ext uri="{BB962C8B-B14F-4D97-AF65-F5344CB8AC3E}">
        <p14:creationId xmlns:p14="http://schemas.microsoft.com/office/powerpoint/2010/main" val="385682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 Key Numbers are $859K in the bank, $75 or so in outstanding loans and we’ve spent $17K in the prior fiscal year on fixed expenses. </a:t>
            </a:r>
          </a:p>
          <a:p>
            <a:endParaRPr lang="en-US" dirty="0"/>
          </a:p>
        </p:txBody>
      </p:sp>
      <p:sp>
        <p:nvSpPr>
          <p:cNvPr id="4" name="Slide Number Placeholder 3"/>
          <p:cNvSpPr>
            <a:spLocks noGrp="1"/>
          </p:cNvSpPr>
          <p:nvPr>
            <p:ph type="sldNum" sz="quarter" idx="5"/>
          </p:nvPr>
        </p:nvSpPr>
        <p:spPr/>
        <p:txBody>
          <a:bodyPr/>
          <a:lstStyle/>
          <a:p>
            <a:fld id="{258A8201-0872-CC4D-8CE2-B9C6CB85B614}" type="slidenum">
              <a:rPr lang="en-US" smtClean="0"/>
              <a:t>11</a:t>
            </a:fld>
            <a:endParaRPr lang="en-US"/>
          </a:p>
        </p:txBody>
      </p:sp>
    </p:spTree>
    <p:extLst>
      <p:ext uri="{BB962C8B-B14F-4D97-AF65-F5344CB8AC3E}">
        <p14:creationId xmlns:p14="http://schemas.microsoft.com/office/powerpoint/2010/main" val="4222359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Better Data – Survey helps, but many of the island's problems are cosmically complex and demand better data before action</a:t>
            </a:r>
          </a:p>
        </p:txBody>
      </p:sp>
      <p:sp>
        <p:nvSpPr>
          <p:cNvPr id="4" name="Slide Number Placeholder 3"/>
          <p:cNvSpPr>
            <a:spLocks noGrp="1"/>
          </p:cNvSpPr>
          <p:nvPr>
            <p:ph type="sldNum" sz="quarter" idx="5"/>
          </p:nvPr>
        </p:nvSpPr>
        <p:spPr/>
        <p:txBody>
          <a:bodyPr/>
          <a:lstStyle/>
          <a:p>
            <a:fld id="{258A8201-0872-CC4D-8CE2-B9C6CB85B614}" type="slidenum">
              <a:rPr lang="en-US" smtClean="0"/>
              <a:t>12</a:t>
            </a:fld>
            <a:endParaRPr lang="en-US"/>
          </a:p>
        </p:txBody>
      </p:sp>
    </p:spTree>
    <p:extLst>
      <p:ext uri="{BB962C8B-B14F-4D97-AF65-F5344CB8AC3E}">
        <p14:creationId xmlns:p14="http://schemas.microsoft.com/office/powerpoint/2010/main" val="267204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a:t>
            </a:r>
          </a:p>
        </p:txBody>
      </p:sp>
      <p:sp>
        <p:nvSpPr>
          <p:cNvPr id="4" name="Slide Number Placeholder 3"/>
          <p:cNvSpPr>
            <a:spLocks noGrp="1"/>
          </p:cNvSpPr>
          <p:nvPr>
            <p:ph type="sldNum" sz="quarter" idx="5"/>
          </p:nvPr>
        </p:nvSpPr>
        <p:spPr/>
        <p:txBody>
          <a:bodyPr/>
          <a:lstStyle/>
          <a:p>
            <a:fld id="{258A8201-0872-CC4D-8CE2-B9C6CB85B614}" type="slidenum">
              <a:rPr lang="en-US" smtClean="0"/>
              <a:t>13</a:t>
            </a:fld>
            <a:endParaRPr lang="en-US"/>
          </a:p>
        </p:txBody>
      </p:sp>
    </p:spTree>
    <p:extLst>
      <p:ext uri="{BB962C8B-B14F-4D97-AF65-F5344CB8AC3E}">
        <p14:creationId xmlns:p14="http://schemas.microsoft.com/office/powerpoint/2010/main" val="2736845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kahuna issue on everyone's minds</a:t>
            </a:r>
          </a:p>
        </p:txBody>
      </p:sp>
      <p:sp>
        <p:nvSpPr>
          <p:cNvPr id="4" name="Slide Number Placeholder 3"/>
          <p:cNvSpPr>
            <a:spLocks noGrp="1"/>
          </p:cNvSpPr>
          <p:nvPr>
            <p:ph type="sldNum" sz="quarter" idx="5"/>
          </p:nvPr>
        </p:nvSpPr>
        <p:spPr/>
        <p:txBody>
          <a:bodyPr/>
          <a:lstStyle/>
          <a:p>
            <a:fld id="{258A8201-0872-CC4D-8CE2-B9C6CB85B614}" type="slidenum">
              <a:rPr lang="en-US" smtClean="0"/>
              <a:t>17</a:t>
            </a:fld>
            <a:endParaRPr lang="en-US"/>
          </a:p>
        </p:txBody>
      </p:sp>
    </p:spTree>
    <p:extLst>
      <p:ext uri="{BB962C8B-B14F-4D97-AF65-F5344CB8AC3E}">
        <p14:creationId xmlns:p14="http://schemas.microsoft.com/office/powerpoint/2010/main" val="3897851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A8201-0872-CC4D-8CE2-B9C6CB85B614}" type="slidenum">
              <a:rPr lang="en-US" smtClean="0"/>
              <a:t>18</a:t>
            </a:fld>
            <a:endParaRPr lang="en-US"/>
          </a:p>
        </p:txBody>
      </p:sp>
    </p:spTree>
    <p:extLst>
      <p:ext uri="{BB962C8B-B14F-4D97-AF65-F5344CB8AC3E}">
        <p14:creationId xmlns:p14="http://schemas.microsoft.com/office/powerpoint/2010/main" val="3813307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things I’d like you’d to Remember about the IESC this evening</a:t>
            </a:r>
          </a:p>
          <a:p>
            <a:endParaRPr lang="en-US" dirty="0"/>
          </a:p>
          <a:p>
            <a:r>
              <a:rPr lang="en-US" dirty="0"/>
              <a:t>Investment theme… Funding… Once Community… Outcome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 fund raising event… If after this talk you share our vision for the IESC – believe in Islesboro, are optimistic, want to help drive community vitality, consider adding your name to our donor list. If you’d like to hear more, please get in touch with us. We welcome the opportunity to speak with you.</a:t>
            </a:r>
          </a:p>
          <a:p>
            <a:endParaRPr lang="en-US" dirty="0"/>
          </a:p>
          <a:p>
            <a:r>
              <a:rPr lang="en-US" dirty="0"/>
              <a:t>Thank you all again! Have a good evening. </a:t>
            </a:r>
          </a:p>
        </p:txBody>
      </p:sp>
      <p:sp>
        <p:nvSpPr>
          <p:cNvPr id="4" name="Slide Number Placeholder 3"/>
          <p:cNvSpPr>
            <a:spLocks noGrp="1"/>
          </p:cNvSpPr>
          <p:nvPr>
            <p:ph type="sldNum" sz="quarter" idx="5"/>
          </p:nvPr>
        </p:nvSpPr>
        <p:spPr/>
        <p:txBody>
          <a:bodyPr/>
          <a:lstStyle/>
          <a:p>
            <a:fld id="{258A8201-0872-CC4D-8CE2-B9C6CB85B614}" type="slidenum">
              <a:rPr lang="en-US" smtClean="0"/>
              <a:t>19</a:t>
            </a:fld>
            <a:endParaRPr lang="en-US"/>
          </a:p>
        </p:txBody>
      </p:sp>
    </p:spTree>
    <p:extLst>
      <p:ext uri="{BB962C8B-B14F-4D97-AF65-F5344CB8AC3E}">
        <p14:creationId xmlns:p14="http://schemas.microsoft.com/office/powerpoint/2010/main" val="2349857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A8201-0872-CC4D-8CE2-B9C6CB85B614}" type="slidenum">
              <a:rPr lang="en-US" smtClean="0"/>
              <a:t>20</a:t>
            </a:fld>
            <a:endParaRPr lang="en-US"/>
          </a:p>
        </p:txBody>
      </p:sp>
    </p:spTree>
    <p:extLst>
      <p:ext uri="{BB962C8B-B14F-4D97-AF65-F5344CB8AC3E}">
        <p14:creationId xmlns:p14="http://schemas.microsoft.com/office/powerpoint/2010/main" val="1726616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A8201-0872-CC4D-8CE2-B9C6CB85B614}" type="slidenum">
              <a:rPr lang="en-US" smtClean="0"/>
              <a:t>21</a:t>
            </a:fld>
            <a:endParaRPr lang="en-US"/>
          </a:p>
        </p:txBody>
      </p:sp>
    </p:spTree>
    <p:extLst>
      <p:ext uri="{BB962C8B-B14F-4D97-AF65-F5344CB8AC3E}">
        <p14:creationId xmlns:p14="http://schemas.microsoft.com/office/powerpoint/2010/main" val="4138348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A8201-0872-CC4D-8CE2-B9C6CB85B614}" type="slidenum">
              <a:rPr lang="en-US" smtClean="0"/>
              <a:t>22</a:t>
            </a:fld>
            <a:endParaRPr lang="en-US"/>
          </a:p>
        </p:txBody>
      </p:sp>
    </p:spTree>
    <p:extLst>
      <p:ext uri="{BB962C8B-B14F-4D97-AF65-F5344CB8AC3E}">
        <p14:creationId xmlns:p14="http://schemas.microsoft.com/office/powerpoint/2010/main" val="208996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begin by answering some questions,,,</a:t>
            </a:r>
          </a:p>
          <a:p>
            <a:endParaRPr lang="en-US" dirty="0"/>
          </a:p>
          <a:p>
            <a:r>
              <a:rPr lang="en-US" dirty="0"/>
              <a:t>Then, it’s your turn for questions and thoughts</a:t>
            </a:r>
          </a:p>
          <a:p>
            <a:endParaRPr lang="en-US" dirty="0"/>
          </a:p>
          <a:p>
            <a:r>
              <a:rPr lang="en-US" dirty="0"/>
              <a:t>One of several events this summer and fall where we are talking about the IESC and the survey results in an effort to perfect our understanding of a community consensus</a:t>
            </a:r>
          </a:p>
        </p:txBody>
      </p:sp>
      <p:sp>
        <p:nvSpPr>
          <p:cNvPr id="4" name="Slide Number Placeholder 3"/>
          <p:cNvSpPr>
            <a:spLocks noGrp="1"/>
          </p:cNvSpPr>
          <p:nvPr>
            <p:ph type="sldNum" sz="quarter" idx="5"/>
          </p:nvPr>
        </p:nvSpPr>
        <p:spPr/>
        <p:txBody>
          <a:bodyPr/>
          <a:lstStyle/>
          <a:p>
            <a:fld id="{258A8201-0872-CC4D-8CE2-B9C6CB85B614}" type="slidenum">
              <a:rPr lang="en-US" smtClean="0"/>
              <a:t>2</a:t>
            </a:fld>
            <a:endParaRPr lang="en-US"/>
          </a:p>
        </p:txBody>
      </p:sp>
    </p:spTree>
    <p:extLst>
      <p:ext uri="{BB962C8B-B14F-4D97-AF65-F5344CB8AC3E}">
        <p14:creationId xmlns:p14="http://schemas.microsoft.com/office/powerpoint/2010/main" val="28120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begin by answering some questions,,,</a:t>
            </a:r>
          </a:p>
          <a:p>
            <a:endParaRPr lang="en-US" dirty="0"/>
          </a:p>
          <a:p>
            <a:r>
              <a:rPr lang="en-US" dirty="0"/>
              <a:t>Then, it’s your turn for questions and thoughts</a:t>
            </a:r>
          </a:p>
          <a:p>
            <a:endParaRPr lang="en-US" dirty="0"/>
          </a:p>
          <a:p>
            <a:r>
              <a:rPr lang="en-US" dirty="0"/>
              <a:t>One of several events this summer and fall where we are talking about the IESC and the survey results in an effort to perfect our understanding of a community consensus</a:t>
            </a:r>
          </a:p>
        </p:txBody>
      </p:sp>
      <p:sp>
        <p:nvSpPr>
          <p:cNvPr id="4" name="Slide Number Placeholder 3"/>
          <p:cNvSpPr>
            <a:spLocks noGrp="1"/>
          </p:cNvSpPr>
          <p:nvPr>
            <p:ph type="sldNum" sz="quarter" idx="5"/>
          </p:nvPr>
        </p:nvSpPr>
        <p:spPr/>
        <p:txBody>
          <a:bodyPr/>
          <a:lstStyle/>
          <a:p>
            <a:fld id="{258A8201-0872-CC4D-8CE2-B9C6CB85B614}" type="slidenum">
              <a:rPr lang="en-US" smtClean="0"/>
              <a:t>3</a:t>
            </a:fld>
            <a:endParaRPr lang="en-US"/>
          </a:p>
        </p:txBody>
      </p:sp>
    </p:spTree>
    <p:extLst>
      <p:ext uri="{BB962C8B-B14F-4D97-AF65-F5344CB8AC3E}">
        <p14:creationId xmlns:p14="http://schemas.microsoft.com/office/powerpoint/2010/main" val="391739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Pick your Favorite Islesboro Community problem… </a:t>
            </a:r>
          </a:p>
          <a:p>
            <a:endParaRPr lang="en-US" dirty="0"/>
          </a:p>
          <a:p>
            <a:r>
              <a:rPr lang="en-US" dirty="0"/>
              <a:t>Mine is the Ferry and how it is essentially a special tax we all need to pay for moving people, good and services to &amp; from the mainland</a:t>
            </a:r>
          </a:p>
          <a:p>
            <a:endParaRPr lang="en-US" dirty="0"/>
          </a:p>
          <a:p>
            <a:r>
              <a:rPr lang="en-US" dirty="0"/>
              <a:t>We somehow absorb several $</a:t>
            </a:r>
            <a:r>
              <a:rPr lang="en-US" dirty="0" err="1"/>
              <a:t>Ms</a:t>
            </a:r>
            <a:r>
              <a:rPr lang="en-US" dirty="0"/>
              <a:t> per year in costs that our mainland neighbors do not</a:t>
            </a:r>
          </a:p>
          <a:p>
            <a:endParaRPr lang="en-US" dirty="0"/>
          </a:p>
          <a:p>
            <a:r>
              <a:rPr lang="en-US" dirty="0"/>
              <a:t>Ferry Rates will not go down – Our island community must be more sustainable and self-sufficient </a:t>
            </a:r>
          </a:p>
          <a:p>
            <a:endParaRPr lang="en-US" dirty="0"/>
          </a:p>
          <a:p>
            <a:r>
              <a:rPr lang="en-US" dirty="0"/>
              <a:t>Rely less on the ferry and more on our own initiative</a:t>
            </a:r>
          </a:p>
          <a:p>
            <a:endParaRPr lang="en-US" dirty="0"/>
          </a:p>
          <a:p>
            <a:r>
              <a:rPr lang="en-US" dirty="0"/>
              <a:t>Trade off is that it’s just better living out here in small-town America</a:t>
            </a:r>
          </a:p>
          <a:p>
            <a:endParaRPr lang="en-US" dirty="0"/>
          </a:p>
          <a:p>
            <a:r>
              <a:rPr lang="en-US" dirty="0"/>
              <a:t>Communities seldom die a sudden death - Death by 1000 cuts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must worry the Vitality, sustainability, self-sufficiency, family and jobs of Islesboro and do all we can to improve our situation. </a:t>
            </a:r>
          </a:p>
        </p:txBody>
      </p:sp>
      <p:sp>
        <p:nvSpPr>
          <p:cNvPr id="4" name="Slide Number Placeholder 3"/>
          <p:cNvSpPr>
            <a:spLocks noGrp="1"/>
          </p:cNvSpPr>
          <p:nvPr>
            <p:ph type="sldNum" sz="quarter" idx="5"/>
          </p:nvPr>
        </p:nvSpPr>
        <p:spPr/>
        <p:txBody>
          <a:bodyPr/>
          <a:lstStyle/>
          <a:p>
            <a:fld id="{22E5C696-81E3-BD48-9C64-E8C9B0729162}" type="slidenum">
              <a:rPr lang="en-US" smtClean="0"/>
              <a:t>4</a:t>
            </a:fld>
            <a:endParaRPr lang="en-US"/>
          </a:p>
        </p:txBody>
      </p:sp>
    </p:spTree>
    <p:extLst>
      <p:ext uri="{BB962C8B-B14F-4D97-AF65-F5344CB8AC3E}">
        <p14:creationId xmlns:p14="http://schemas.microsoft.com/office/powerpoint/2010/main" val="270474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Tom Tutor, my cofounder and me - our take away – as we began to think about these issues in 2019</a:t>
            </a:r>
          </a:p>
          <a:p>
            <a:endParaRPr lang="en-US" dirty="0"/>
          </a:p>
          <a:p>
            <a:r>
              <a:rPr lang="en-US" dirty="0"/>
              <a:t>How do we become self-sufficient and focused on doing the things that will help sustain the great aspects of living, working, and visiting here.</a:t>
            </a:r>
          </a:p>
          <a:p>
            <a:endParaRPr lang="en-US" b="0" i="1" dirty="0"/>
          </a:p>
          <a:p>
            <a:r>
              <a:rPr lang="en-US" b="0" i="0" dirty="0"/>
              <a:t>If we want to be attractive to new families to help sustain the school we need jobs and housing and make it easier and less costly to live out here…</a:t>
            </a:r>
          </a:p>
          <a:p>
            <a:endParaRPr lang="en-US" b="0" i="0" dirty="0"/>
          </a:p>
          <a:p>
            <a:r>
              <a:rPr lang="en-US" b="0" i="0" dirty="0"/>
              <a:t>If we want to remain an attractive place for the summer community – drives the economy out here – what do we need to focus on and solve?</a:t>
            </a:r>
          </a:p>
          <a:p>
            <a:endParaRPr lang="en-US" b="0" i="0" dirty="0"/>
          </a:p>
          <a:p>
            <a:r>
              <a:rPr lang="en-US" b="0" i="0" dirty="0"/>
              <a:t>How do we do this without screwing it up?</a:t>
            </a:r>
          </a:p>
          <a:p>
            <a:endParaRPr lang="en-US" b="0" i="0" dirty="0"/>
          </a:p>
          <a:p>
            <a:r>
              <a:rPr lang="en-US" b="0" i="0" dirty="0"/>
              <a:t>Ultimately it is about being more sustainable and self sufficient</a:t>
            </a:r>
          </a:p>
          <a:p>
            <a:endParaRPr lang="en-US" b="0" i="0" dirty="0"/>
          </a:p>
          <a:p>
            <a:r>
              <a:rPr lang="en-US" b="0" i="0" dirty="0"/>
              <a:t>It’s not about growth per se</a:t>
            </a:r>
          </a:p>
          <a:p>
            <a:endParaRPr lang="en-US" b="0" i="0" dirty="0"/>
          </a:p>
          <a:p>
            <a:r>
              <a:rPr lang="en-US" b="0" i="0" dirty="0"/>
              <a:t>It’s quality of life over quantity of life</a:t>
            </a:r>
          </a:p>
          <a:p>
            <a:endParaRPr lang="en-US" b="0" i="0" dirty="0"/>
          </a:p>
          <a:p>
            <a:r>
              <a:rPr lang="en-US" b="0" i="0" dirty="0"/>
              <a:t>And if we are going to do something about it, then, where’s the money and who’s going to do something.</a:t>
            </a:r>
          </a:p>
        </p:txBody>
      </p:sp>
      <p:sp>
        <p:nvSpPr>
          <p:cNvPr id="4" name="Slide Number Placeholder 3"/>
          <p:cNvSpPr>
            <a:spLocks noGrp="1"/>
          </p:cNvSpPr>
          <p:nvPr>
            <p:ph type="sldNum" sz="quarter" idx="5"/>
          </p:nvPr>
        </p:nvSpPr>
        <p:spPr/>
        <p:txBody>
          <a:bodyPr/>
          <a:lstStyle/>
          <a:p>
            <a:fld id="{22E5C696-81E3-BD48-9C64-E8C9B0729162}" type="slidenum">
              <a:rPr lang="en-US" smtClean="0"/>
              <a:t>5</a:t>
            </a:fld>
            <a:endParaRPr lang="en-US"/>
          </a:p>
        </p:txBody>
      </p:sp>
    </p:spTree>
    <p:extLst>
      <p:ext uri="{BB962C8B-B14F-4D97-AF65-F5344CB8AC3E}">
        <p14:creationId xmlns:p14="http://schemas.microsoft.com/office/powerpoint/2010/main" val="277422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the first team to think about this…</a:t>
            </a:r>
          </a:p>
        </p:txBody>
      </p:sp>
      <p:sp>
        <p:nvSpPr>
          <p:cNvPr id="4" name="Slide Number Placeholder 3"/>
          <p:cNvSpPr>
            <a:spLocks noGrp="1"/>
          </p:cNvSpPr>
          <p:nvPr>
            <p:ph type="sldNum" sz="quarter" idx="5"/>
          </p:nvPr>
        </p:nvSpPr>
        <p:spPr/>
        <p:txBody>
          <a:bodyPr/>
          <a:lstStyle/>
          <a:p>
            <a:fld id="{22E5C696-81E3-BD48-9C64-E8C9B0729162}" type="slidenum">
              <a:rPr lang="en-US" smtClean="0"/>
              <a:t>6</a:t>
            </a:fld>
            <a:endParaRPr lang="en-US"/>
          </a:p>
        </p:txBody>
      </p:sp>
    </p:spTree>
    <p:extLst>
      <p:ext uri="{BB962C8B-B14F-4D97-AF65-F5344CB8AC3E}">
        <p14:creationId xmlns:p14="http://schemas.microsoft.com/office/powerpoint/2010/main" val="307061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What’s our big idea for Islesboro today?</a:t>
            </a:r>
          </a:p>
          <a:p>
            <a:endParaRPr lang="en-US" dirty="0"/>
          </a:p>
          <a:p>
            <a:r>
              <a:rPr lang="en-US" dirty="0"/>
              <a:t>Four things…</a:t>
            </a:r>
          </a:p>
          <a:p>
            <a:endParaRPr lang="en-US" dirty="0"/>
          </a:p>
          <a:p>
            <a:endParaRPr lang="en-US" dirty="0"/>
          </a:p>
        </p:txBody>
      </p:sp>
      <p:sp>
        <p:nvSpPr>
          <p:cNvPr id="4" name="Slide Number Placeholder 3"/>
          <p:cNvSpPr>
            <a:spLocks noGrp="1"/>
          </p:cNvSpPr>
          <p:nvPr>
            <p:ph type="sldNum" sz="quarter" idx="5"/>
          </p:nvPr>
        </p:nvSpPr>
        <p:spPr/>
        <p:txBody>
          <a:bodyPr/>
          <a:lstStyle/>
          <a:p>
            <a:fld id="{22E5C696-81E3-BD48-9C64-E8C9B0729162}" type="slidenum">
              <a:rPr lang="en-US" smtClean="0"/>
              <a:t>7</a:t>
            </a:fld>
            <a:endParaRPr lang="en-US"/>
          </a:p>
        </p:txBody>
      </p:sp>
    </p:spTree>
    <p:extLst>
      <p:ext uri="{BB962C8B-B14F-4D97-AF65-F5344CB8AC3E}">
        <p14:creationId xmlns:p14="http://schemas.microsoft.com/office/powerpoint/2010/main" val="375072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a:t>
            </a:r>
          </a:p>
        </p:txBody>
      </p:sp>
      <p:sp>
        <p:nvSpPr>
          <p:cNvPr id="4" name="Slide Number Placeholder 3"/>
          <p:cNvSpPr>
            <a:spLocks noGrp="1"/>
          </p:cNvSpPr>
          <p:nvPr>
            <p:ph type="sldNum" sz="quarter" idx="5"/>
          </p:nvPr>
        </p:nvSpPr>
        <p:spPr/>
        <p:txBody>
          <a:bodyPr/>
          <a:lstStyle/>
          <a:p>
            <a:fld id="{22E5C696-81E3-BD48-9C64-E8C9B0729162}" type="slidenum">
              <a:rPr lang="en-US" smtClean="0"/>
              <a:t>8</a:t>
            </a:fld>
            <a:endParaRPr lang="en-US"/>
          </a:p>
        </p:txBody>
      </p:sp>
    </p:spTree>
    <p:extLst>
      <p:ext uri="{BB962C8B-B14F-4D97-AF65-F5344CB8AC3E}">
        <p14:creationId xmlns:p14="http://schemas.microsoft.com/office/powerpoint/2010/main" val="94428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board has named 7 directors at this point - Myself, Tom Tutor (vice chair), Bonnie Hughes(treasurer) Gabe Pendleton (select board), Janet Anderson(Town Manager), Glad Jones and Lois Chiles</a:t>
            </a:r>
          </a:p>
        </p:txBody>
      </p:sp>
      <p:sp>
        <p:nvSpPr>
          <p:cNvPr id="4" name="Slide Number Placeholder 3"/>
          <p:cNvSpPr>
            <a:spLocks noGrp="1"/>
          </p:cNvSpPr>
          <p:nvPr>
            <p:ph type="sldNum" sz="quarter" idx="5"/>
          </p:nvPr>
        </p:nvSpPr>
        <p:spPr/>
        <p:txBody>
          <a:bodyPr/>
          <a:lstStyle/>
          <a:p>
            <a:fld id="{258A8201-0872-CC4D-8CE2-B9C6CB85B614}" type="slidenum">
              <a:rPr lang="en-US" smtClean="0"/>
              <a:t>9</a:t>
            </a:fld>
            <a:endParaRPr lang="en-US"/>
          </a:p>
        </p:txBody>
      </p:sp>
    </p:spTree>
    <p:extLst>
      <p:ext uri="{BB962C8B-B14F-4D97-AF65-F5344CB8AC3E}">
        <p14:creationId xmlns:p14="http://schemas.microsoft.com/office/powerpoint/2010/main" val="39099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C766-7CB7-E143-8425-90BEF04214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805CE7-7113-0445-A342-4C3EBB2D1F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53B779-A535-1545-8949-29482BFE6B9B}"/>
              </a:ext>
            </a:extLst>
          </p:cNvPr>
          <p:cNvSpPr>
            <a:spLocks noGrp="1"/>
          </p:cNvSpPr>
          <p:nvPr>
            <p:ph type="dt" sz="half" idx="10"/>
          </p:nvPr>
        </p:nvSpPr>
        <p:spPr/>
        <p:txBody>
          <a:bodyPr/>
          <a:lstStyle/>
          <a:p>
            <a:fld id="{282BD1B4-8870-9C45-B290-FECD8DCF6387}" type="datetimeFigureOut">
              <a:rPr lang="en-US" smtClean="0"/>
              <a:t>8/1/21</a:t>
            </a:fld>
            <a:endParaRPr lang="en-US"/>
          </a:p>
        </p:txBody>
      </p:sp>
      <p:sp>
        <p:nvSpPr>
          <p:cNvPr id="5" name="Footer Placeholder 4">
            <a:extLst>
              <a:ext uri="{FF2B5EF4-FFF2-40B4-BE49-F238E27FC236}">
                <a16:creationId xmlns:a16="http://schemas.microsoft.com/office/drawing/2014/main" id="{9D845767-D9C1-C449-9C3B-294C5CFC0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E5133-7ECD-9D43-AEEF-7B6BBA2A4E44}"/>
              </a:ext>
            </a:extLst>
          </p:cNvPr>
          <p:cNvSpPr>
            <a:spLocks noGrp="1"/>
          </p:cNvSpPr>
          <p:nvPr>
            <p:ph type="sldNum" sz="quarter" idx="12"/>
          </p:nvPr>
        </p:nvSpPr>
        <p:spPr/>
        <p:txBody>
          <a:bodyPr/>
          <a:lstStyle/>
          <a:p>
            <a:fld id="{4A499CA7-B57E-1B4A-98B8-B9A3C04ACCCE}" type="slidenum">
              <a:rPr lang="en-US" smtClean="0"/>
              <a:t>‹#›</a:t>
            </a:fld>
            <a:endParaRPr lang="en-US"/>
          </a:p>
        </p:txBody>
      </p:sp>
    </p:spTree>
    <p:extLst>
      <p:ext uri="{BB962C8B-B14F-4D97-AF65-F5344CB8AC3E}">
        <p14:creationId xmlns:p14="http://schemas.microsoft.com/office/powerpoint/2010/main" val="1500640252"/>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B18A-EB2D-0647-BA4A-1DC6E907C3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32979C-7851-F348-B01C-6B04F4AA1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429A3-7079-BE48-8A67-73E6397723BE}"/>
              </a:ext>
            </a:extLst>
          </p:cNvPr>
          <p:cNvSpPr>
            <a:spLocks noGrp="1"/>
          </p:cNvSpPr>
          <p:nvPr>
            <p:ph type="dt" sz="half" idx="10"/>
          </p:nvPr>
        </p:nvSpPr>
        <p:spPr/>
        <p:txBody>
          <a:bodyPr/>
          <a:lstStyle/>
          <a:p>
            <a:fld id="{282BD1B4-8870-9C45-B290-FECD8DCF6387}" type="datetimeFigureOut">
              <a:rPr lang="en-US" smtClean="0"/>
              <a:t>8/1/21</a:t>
            </a:fld>
            <a:endParaRPr lang="en-US"/>
          </a:p>
        </p:txBody>
      </p:sp>
      <p:sp>
        <p:nvSpPr>
          <p:cNvPr id="5" name="Footer Placeholder 4">
            <a:extLst>
              <a:ext uri="{FF2B5EF4-FFF2-40B4-BE49-F238E27FC236}">
                <a16:creationId xmlns:a16="http://schemas.microsoft.com/office/drawing/2014/main" id="{6127E8F6-DFAC-0A4D-874E-E9250DFDD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E2D8F-FC9F-3B4E-8BAC-D9B7CC33EE99}"/>
              </a:ext>
            </a:extLst>
          </p:cNvPr>
          <p:cNvSpPr>
            <a:spLocks noGrp="1"/>
          </p:cNvSpPr>
          <p:nvPr>
            <p:ph type="sldNum" sz="quarter" idx="12"/>
          </p:nvPr>
        </p:nvSpPr>
        <p:spPr/>
        <p:txBody>
          <a:bodyPr/>
          <a:lstStyle/>
          <a:p>
            <a:fld id="{4A499CA7-B57E-1B4A-98B8-B9A3C04ACCCE}" type="slidenum">
              <a:rPr lang="en-US" smtClean="0"/>
              <a:t>‹#›</a:t>
            </a:fld>
            <a:endParaRPr lang="en-US"/>
          </a:p>
        </p:txBody>
      </p:sp>
    </p:spTree>
    <p:extLst>
      <p:ext uri="{BB962C8B-B14F-4D97-AF65-F5344CB8AC3E}">
        <p14:creationId xmlns:p14="http://schemas.microsoft.com/office/powerpoint/2010/main" val="449837269"/>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CDF2F-1B7A-1A44-989B-A3014802A8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5C5341-6004-E449-82E6-BA72216CAF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01AA3-BD47-1F4F-82B3-C06D62F445A9}"/>
              </a:ext>
            </a:extLst>
          </p:cNvPr>
          <p:cNvSpPr>
            <a:spLocks noGrp="1"/>
          </p:cNvSpPr>
          <p:nvPr>
            <p:ph type="dt" sz="half" idx="10"/>
          </p:nvPr>
        </p:nvSpPr>
        <p:spPr/>
        <p:txBody>
          <a:bodyPr/>
          <a:lstStyle/>
          <a:p>
            <a:fld id="{282BD1B4-8870-9C45-B290-FECD8DCF6387}" type="datetimeFigureOut">
              <a:rPr lang="en-US" smtClean="0"/>
              <a:t>8/1/21</a:t>
            </a:fld>
            <a:endParaRPr lang="en-US"/>
          </a:p>
        </p:txBody>
      </p:sp>
      <p:sp>
        <p:nvSpPr>
          <p:cNvPr id="5" name="Footer Placeholder 4">
            <a:extLst>
              <a:ext uri="{FF2B5EF4-FFF2-40B4-BE49-F238E27FC236}">
                <a16:creationId xmlns:a16="http://schemas.microsoft.com/office/drawing/2014/main" id="{5F18D8F0-7F91-6444-845D-0C638C294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FB732-6C18-914C-B9E7-9E6021AEBE89}"/>
              </a:ext>
            </a:extLst>
          </p:cNvPr>
          <p:cNvSpPr>
            <a:spLocks noGrp="1"/>
          </p:cNvSpPr>
          <p:nvPr>
            <p:ph type="sldNum" sz="quarter" idx="12"/>
          </p:nvPr>
        </p:nvSpPr>
        <p:spPr/>
        <p:txBody>
          <a:bodyPr/>
          <a:lstStyle/>
          <a:p>
            <a:fld id="{4A499CA7-B57E-1B4A-98B8-B9A3C04ACCCE}" type="slidenum">
              <a:rPr lang="en-US" smtClean="0"/>
              <a:t>‹#›</a:t>
            </a:fld>
            <a:endParaRPr lang="en-US"/>
          </a:p>
        </p:txBody>
      </p:sp>
    </p:spTree>
    <p:extLst>
      <p:ext uri="{BB962C8B-B14F-4D97-AF65-F5344CB8AC3E}">
        <p14:creationId xmlns:p14="http://schemas.microsoft.com/office/powerpoint/2010/main" val="122941499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487B-761F-CF4B-B4B3-ABB5A54E6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5AF0F8-F44E-2D4A-9D6A-19F16BBD50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600C3-E181-AD4E-8F1D-D6A807B529A3}"/>
              </a:ext>
            </a:extLst>
          </p:cNvPr>
          <p:cNvSpPr>
            <a:spLocks noGrp="1"/>
          </p:cNvSpPr>
          <p:nvPr>
            <p:ph type="dt" sz="half" idx="10"/>
          </p:nvPr>
        </p:nvSpPr>
        <p:spPr/>
        <p:txBody>
          <a:bodyPr/>
          <a:lstStyle/>
          <a:p>
            <a:fld id="{282BD1B4-8870-9C45-B290-FECD8DCF6387}" type="datetimeFigureOut">
              <a:rPr lang="en-US" smtClean="0"/>
              <a:t>8/1/21</a:t>
            </a:fld>
            <a:endParaRPr lang="en-US"/>
          </a:p>
        </p:txBody>
      </p:sp>
      <p:sp>
        <p:nvSpPr>
          <p:cNvPr id="5" name="Footer Placeholder 4">
            <a:extLst>
              <a:ext uri="{FF2B5EF4-FFF2-40B4-BE49-F238E27FC236}">
                <a16:creationId xmlns:a16="http://schemas.microsoft.com/office/drawing/2014/main" id="{2C83405E-0982-0143-AC0C-644CF111D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5777B-0A01-9A4B-8D44-7B1647EAA0EC}"/>
              </a:ext>
            </a:extLst>
          </p:cNvPr>
          <p:cNvSpPr>
            <a:spLocks noGrp="1"/>
          </p:cNvSpPr>
          <p:nvPr>
            <p:ph type="sldNum" sz="quarter" idx="12"/>
          </p:nvPr>
        </p:nvSpPr>
        <p:spPr/>
        <p:txBody>
          <a:bodyPr/>
          <a:lstStyle/>
          <a:p>
            <a:fld id="{4A499CA7-B57E-1B4A-98B8-B9A3C04ACCCE}" type="slidenum">
              <a:rPr lang="en-US" smtClean="0"/>
              <a:t>‹#›</a:t>
            </a:fld>
            <a:endParaRPr lang="en-US"/>
          </a:p>
        </p:txBody>
      </p:sp>
    </p:spTree>
    <p:extLst>
      <p:ext uri="{BB962C8B-B14F-4D97-AF65-F5344CB8AC3E}">
        <p14:creationId xmlns:p14="http://schemas.microsoft.com/office/powerpoint/2010/main" val="188865248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8FD7F-C167-024F-9FE7-3CC4C0F79B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8885E1-E2CC-954F-94B8-05EC732409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858730-9FE6-974B-9C94-89CF380D28CA}"/>
              </a:ext>
            </a:extLst>
          </p:cNvPr>
          <p:cNvSpPr>
            <a:spLocks noGrp="1"/>
          </p:cNvSpPr>
          <p:nvPr>
            <p:ph type="dt" sz="half" idx="10"/>
          </p:nvPr>
        </p:nvSpPr>
        <p:spPr/>
        <p:txBody>
          <a:bodyPr/>
          <a:lstStyle/>
          <a:p>
            <a:fld id="{282BD1B4-8870-9C45-B290-FECD8DCF6387}" type="datetimeFigureOut">
              <a:rPr lang="en-US" smtClean="0"/>
              <a:t>8/1/21</a:t>
            </a:fld>
            <a:endParaRPr lang="en-US"/>
          </a:p>
        </p:txBody>
      </p:sp>
      <p:sp>
        <p:nvSpPr>
          <p:cNvPr id="5" name="Footer Placeholder 4">
            <a:extLst>
              <a:ext uri="{FF2B5EF4-FFF2-40B4-BE49-F238E27FC236}">
                <a16:creationId xmlns:a16="http://schemas.microsoft.com/office/drawing/2014/main" id="{767A9541-B417-7F4B-9DCB-25F899D53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512F9-3945-DC4D-A882-D6DE6ABF2A47}"/>
              </a:ext>
            </a:extLst>
          </p:cNvPr>
          <p:cNvSpPr>
            <a:spLocks noGrp="1"/>
          </p:cNvSpPr>
          <p:nvPr>
            <p:ph type="sldNum" sz="quarter" idx="12"/>
          </p:nvPr>
        </p:nvSpPr>
        <p:spPr/>
        <p:txBody>
          <a:bodyPr/>
          <a:lstStyle/>
          <a:p>
            <a:fld id="{4A499CA7-B57E-1B4A-98B8-B9A3C04ACCCE}" type="slidenum">
              <a:rPr lang="en-US" smtClean="0"/>
              <a:t>‹#›</a:t>
            </a:fld>
            <a:endParaRPr lang="en-US"/>
          </a:p>
        </p:txBody>
      </p:sp>
    </p:spTree>
    <p:extLst>
      <p:ext uri="{BB962C8B-B14F-4D97-AF65-F5344CB8AC3E}">
        <p14:creationId xmlns:p14="http://schemas.microsoft.com/office/powerpoint/2010/main" val="1357897355"/>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AF20-2224-DE4D-994B-995D2BB935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0A52E-4E85-F843-A612-AF63B53B92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26A48C-A303-F548-9E53-6F5D20726E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7FE800-FB5E-604C-A8B1-825F744DEBB5}"/>
              </a:ext>
            </a:extLst>
          </p:cNvPr>
          <p:cNvSpPr>
            <a:spLocks noGrp="1"/>
          </p:cNvSpPr>
          <p:nvPr>
            <p:ph type="dt" sz="half" idx="10"/>
          </p:nvPr>
        </p:nvSpPr>
        <p:spPr/>
        <p:txBody>
          <a:bodyPr/>
          <a:lstStyle/>
          <a:p>
            <a:fld id="{282BD1B4-8870-9C45-B290-FECD8DCF6387}" type="datetimeFigureOut">
              <a:rPr lang="en-US" smtClean="0"/>
              <a:t>8/1/21</a:t>
            </a:fld>
            <a:endParaRPr lang="en-US"/>
          </a:p>
        </p:txBody>
      </p:sp>
      <p:sp>
        <p:nvSpPr>
          <p:cNvPr id="6" name="Footer Placeholder 5">
            <a:extLst>
              <a:ext uri="{FF2B5EF4-FFF2-40B4-BE49-F238E27FC236}">
                <a16:creationId xmlns:a16="http://schemas.microsoft.com/office/drawing/2014/main" id="{BAE407D3-F21F-2749-A74E-B4762AED9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8FEAC-53A2-9046-BA04-6D3D9A4B5C68}"/>
              </a:ext>
            </a:extLst>
          </p:cNvPr>
          <p:cNvSpPr>
            <a:spLocks noGrp="1"/>
          </p:cNvSpPr>
          <p:nvPr>
            <p:ph type="sldNum" sz="quarter" idx="12"/>
          </p:nvPr>
        </p:nvSpPr>
        <p:spPr/>
        <p:txBody>
          <a:bodyPr/>
          <a:lstStyle/>
          <a:p>
            <a:fld id="{4A499CA7-B57E-1B4A-98B8-B9A3C04ACCCE}" type="slidenum">
              <a:rPr lang="en-US" smtClean="0"/>
              <a:t>‹#›</a:t>
            </a:fld>
            <a:endParaRPr lang="en-US"/>
          </a:p>
        </p:txBody>
      </p:sp>
    </p:spTree>
    <p:extLst>
      <p:ext uri="{BB962C8B-B14F-4D97-AF65-F5344CB8AC3E}">
        <p14:creationId xmlns:p14="http://schemas.microsoft.com/office/powerpoint/2010/main" val="2208874163"/>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51F9-041D-7041-B406-F392013D36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3485F7-B2D5-9F44-95DD-9C1A2859AA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A158EC-3714-7043-A684-7D06525D61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E4FAA2-70C7-B647-BAD9-E8C8B8A21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C10DD0-492C-2542-82D3-1233804A1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0DDCEB-6FB8-FD43-AF3C-5EDE87D59F53}"/>
              </a:ext>
            </a:extLst>
          </p:cNvPr>
          <p:cNvSpPr>
            <a:spLocks noGrp="1"/>
          </p:cNvSpPr>
          <p:nvPr>
            <p:ph type="dt" sz="half" idx="10"/>
          </p:nvPr>
        </p:nvSpPr>
        <p:spPr/>
        <p:txBody>
          <a:bodyPr/>
          <a:lstStyle/>
          <a:p>
            <a:fld id="{282BD1B4-8870-9C45-B290-FECD8DCF6387}" type="datetimeFigureOut">
              <a:rPr lang="en-US" smtClean="0"/>
              <a:t>8/1/21</a:t>
            </a:fld>
            <a:endParaRPr lang="en-US"/>
          </a:p>
        </p:txBody>
      </p:sp>
      <p:sp>
        <p:nvSpPr>
          <p:cNvPr id="8" name="Footer Placeholder 7">
            <a:extLst>
              <a:ext uri="{FF2B5EF4-FFF2-40B4-BE49-F238E27FC236}">
                <a16:creationId xmlns:a16="http://schemas.microsoft.com/office/drawing/2014/main" id="{01126E80-BBD8-B345-8C6B-6B1F12BC22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768A04-CEE1-D243-A415-CFFFA7BB9520}"/>
              </a:ext>
            </a:extLst>
          </p:cNvPr>
          <p:cNvSpPr>
            <a:spLocks noGrp="1"/>
          </p:cNvSpPr>
          <p:nvPr>
            <p:ph type="sldNum" sz="quarter" idx="12"/>
          </p:nvPr>
        </p:nvSpPr>
        <p:spPr/>
        <p:txBody>
          <a:bodyPr/>
          <a:lstStyle/>
          <a:p>
            <a:fld id="{4A499CA7-B57E-1B4A-98B8-B9A3C04ACCCE}" type="slidenum">
              <a:rPr lang="en-US" smtClean="0"/>
              <a:t>‹#›</a:t>
            </a:fld>
            <a:endParaRPr lang="en-US"/>
          </a:p>
        </p:txBody>
      </p:sp>
    </p:spTree>
    <p:extLst>
      <p:ext uri="{BB962C8B-B14F-4D97-AF65-F5344CB8AC3E}">
        <p14:creationId xmlns:p14="http://schemas.microsoft.com/office/powerpoint/2010/main" val="1617299270"/>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1640-E874-C84B-B71A-4D37A1BAC2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27C6E3-2B8C-384B-BCE5-965E208FA181}"/>
              </a:ext>
            </a:extLst>
          </p:cNvPr>
          <p:cNvSpPr>
            <a:spLocks noGrp="1"/>
          </p:cNvSpPr>
          <p:nvPr>
            <p:ph type="dt" sz="half" idx="10"/>
          </p:nvPr>
        </p:nvSpPr>
        <p:spPr/>
        <p:txBody>
          <a:bodyPr/>
          <a:lstStyle/>
          <a:p>
            <a:fld id="{282BD1B4-8870-9C45-B290-FECD8DCF6387}" type="datetimeFigureOut">
              <a:rPr lang="en-US" smtClean="0"/>
              <a:t>8/1/21</a:t>
            </a:fld>
            <a:endParaRPr lang="en-US"/>
          </a:p>
        </p:txBody>
      </p:sp>
      <p:sp>
        <p:nvSpPr>
          <p:cNvPr id="4" name="Footer Placeholder 3">
            <a:extLst>
              <a:ext uri="{FF2B5EF4-FFF2-40B4-BE49-F238E27FC236}">
                <a16:creationId xmlns:a16="http://schemas.microsoft.com/office/drawing/2014/main" id="{A0B0CB0A-4DEE-1143-8504-F23254D34A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3BB610-A6FD-174B-A367-20C9C8AFC3E2}"/>
              </a:ext>
            </a:extLst>
          </p:cNvPr>
          <p:cNvSpPr>
            <a:spLocks noGrp="1"/>
          </p:cNvSpPr>
          <p:nvPr>
            <p:ph type="sldNum" sz="quarter" idx="12"/>
          </p:nvPr>
        </p:nvSpPr>
        <p:spPr/>
        <p:txBody>
          <a:bodyPr/>
          <a:lstStyle/>
          <a:p>
            <a:fld id="{4A499CA7-B57E-1B4A-98B8-B9A3C04ACCCE}" type="slidenum">
              <a:rPr lang="en-US" smtClean="0"/>
              <a:t>‹#›</a:t>
            </a:fld>
            <a:endParaRPr lang="en-US"/>
          </a:p>
        </p:txBody>
      </p:sp>
    </p:spTree>
    <p:extLst>
      <p:ext uri="{BB962C8B-B14F-4D97-AF65-F5344CB8AC3E}">
        <p14:creationId xmlns:p14="http://schemas.microsoft.com/office/powerpoint/2010/main" val="3527490881"/>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7EF0D6-ED3C-2C47-8398-A287FFD74C02}"/>
              </a:ext>
            </a:extLst>
          </p:cNvPr>
          <p:cNvSpPr>
            <a:spLocks noGrp="1"/>
          </p:cNvSpPr>
          <p:nvPr>
            <p:ph type="dt" sz="half" idx="10"/>
          </p:nvPr>
        </p:nvSpPr>
        <p:spPr/>
        <p:txBody>
          <a:bodyPr/>
          <a:lstStyle/>
          <a:p>
            <a:fld id="{282BD1B4-8870-9C45-B290-FECD8DCF6387}" type="datetimeFigureOut">
              <a:rPr lang="en-US" smtClean="0"/>
              <a:t>8/1/21</a:t>
            </a:fld>
            <a:endParaRPr lang="en-US"/>
          </a:p>
        </p:txBody>
      </p:sp>
      <p:sp>
        <p:nvSpPr>
          <p:cNvPr id="3" name="Footer Placeholder 2">
            <a:extLst>
              <a:ext uri="{FF2B5EF4-FFF2-40B4-BE49-F238E27FC236}">
                <a16:creationId xmlns:a16="http://schemas.microsoft.com/office/drawing/2014/main" id="{9DB0A830-E361-D540-9A94-9554C5B8CC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B06125-D3E3-FD49-A0CB-C6F84824CB5D}"/>
              </a:ext>
            </a:extLst>
          </p:cNvPr>
          <p:cNvSpPr>
            <a:spLocks noGrp="1"/>
          </p:cNvSpPr>
          <p:nvPr>
            <p:ph type="sldNum" sz="quarter" idx="12"/>
          </p:nvPr>
        </p:nvSpPr>
        <p:spPr/>
        <p:txBody>
          <a:bodyPr/>
          <a:lstStyle/>
          <a:p>
            <a:fld id="{4A499CA7-B57E-1B4A-98B8-B9A3C04ACCCE}" type="slidenum">
              <a:rPr lang="en-US" smtClean="0"/>
              <a:t>‹#›</a:t>
            </a:fld>
            <a:endParaRPr lang="en-US"/>
          </a:p>
        </p:txBody>
      </p:sp>
    </p:spTree>
    <p:extLst>
      <p:ext uri="{BB962C8B-B14F-4D97-AF65-F5344CB8AC3E}">
        <p14:creationId xmlns:p14="http://schemas.microsoft.com/office/powerpoint/2010/main" val="3689817984"/>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6C30-1D33-A043-9292-8C8B10603B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DF7864-F566-B542-AA8D-259BEF0A5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4A4C1E-494F-F342-8BB2-E01D6A75A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F7020-CA05-074D-B726-21598B67F2D6}"/>
              </a:ext>
            </a:extLst>
          </p:cNvPr>
          <p:cNvSpPr>
            <a:spLocks noGrp="1"/>
          </p:cNvSpPr>
          <p:nvPr>
            <p:ph type="dt" sz="half" idx="10"/>
          </p:nvPr>
        </p:nvSpPr>
        <p:spPr/>
        <p:txBody>
          <a:bodyPr/>
          <a:lstStyle/>
          <a:p>
            <a:fld id="{282BD1B4-8870-9C45-B290-FECD8DCF6387}" type="datetimeFigureOut">
              <a:rPr lang="en-US" smtClean="0"/>
              <a:t>8/1/21</a:t>
            </a:fld>
            <a:endParaRPr lang="en-US"/>
          </a:p>
        </p:txBody>
      </p:sp>
      <p:sp>
        <p:nvSpPr>
          <p:cNvPr id="6" name="Footer Placeholder 5">
            <a:extLst>
              <a:ext uri="{FF2B5EF4-FFF2-40B4-BE49-F238E27FC236}">
                <a16:creationId xmlns:a16="http://schemas.microsoft.com/office/drawing/2014/main" id="{A16EEE34-B4A8-7A4A-A3AC-83C537761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F27AA7-DD65-F14B-BC0C-3F11F4534738}"/>
              </a:ext>
            </a:extLst>
          </p:cNvPr>
          <p:cNvSpPr>
            <a:spLocks noGrp="1"/>
          </p:cNvSpPr>
          <p:nvPr>
            <p:ph type="sldNum" sz="quarter" idx="12"/>
          </p:nvPr>
        </p:nvSpPr>
        <p:spPr/>
        <p:txBody>
          <a:bodyPr/>
          <a:lstStyle/>
          <a:p>
            <a:fld id="{4A499CA7-B57E-1B4A-98B8-B9A3C04ACCCE}" type="slidenum">
              <a:rPr lang="en-US" smtClean="0"/>
              <a:t>‹#›</a:t>
            </a:fld>
            <a:endParaRPr lang="en-US"/>
          </a:p>
        </p:txBody>
      </p:sp>
    </p:spTree>
    <p:extLst>
      <p:ext uri="{BB962C8B-B14F-4D97-AF65-F5344CB8AC3E}">
        <p14:creationId xmlns:p14="http://schemas.microsoft.com/office/powerpoint/2010/main" val="1456950927"/>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2E2E-3E2C-6E4D-B695-56A1FE321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CF6C3A-FD55-BF40-BD1B-90733986F4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9325AA-4634-EB4A-9525-508F0045E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4DD0D-CAD9-0A42-AA4D-4F0F9B518B99}"/>
              </a:ext>
            </a:extLst>
          </p:cNvPr>
          <p:cNvSpPr>
            <a:spLocks noGrp="1"/>
          </p:cNvSpPr>
          <p:nvPr>
            <p:ph type="dt" sz="half" idx="10"/>
          </p:nvPr>
        </p:nvSpPr>
        <p:spPr/>
        <p:txBody>
          <a:bodyPr/>
          <a:lstStyle/>
          <a:p>
            <a:fld id="{282BD1B4-8870-9C45-B290-FECD8DCF6387}" type="datetimeFigureOut">
              <a:rPr lang="en-US" smtClean="0"/>
              <a:t>8/1/21</a:t>
            </a:fld>
            <a:endParaRPr lang="en-US"/>
          </a:p>
        </p:txBody>
      </p:sp>
      <p:sp>
        <p:nvSpPr>
          <p:cNvPr id="6" name="Footer Placeholder 5">
            <a:extLst>
              <a:ext uri="{FF2B5EF4-FFF2-40B4-BE49-F238E27FC236}">
                <a16:creationId xmlns:a16="http://schemas.microsoft.com/office/drawing/2014/main" id="{D86DCF9C-D5C8-8F49-8324-3905DA3E56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8E450-29D4-EA4D-82DF-43589D9F30A8}"/>
              </a:ext>
            </a:extLst>
          </p:cNvPr>
          <p:cNvSpPr>
            <a:spLocks noGrp="1"/>
          </p:cNvSpPr>
          <p:nvPr>
            <p:ph type="sldNum" sz="quarter" idx="12"/>
          </p:nvPr>
        </p:nvSpPr>
        <p:spPr/>
        <p:txBody>
          <a:bodyPr/>
          <a:lstStyle/>
          <a:p>
            <a:fld id="{4A499CA7-B57E-1B4A-98B8-B9A3C04ACCCE}" type="slidenum">
              <a:rPr lang="en-US" smtClean="0"/>
              <a:t>‹#›</a:t>
            </a:fld>
            <a:endParaRPr lang="en-US"/>
          </a:p>
        </p:txBody>
      </p:sp>
    </p:spTree>
    <p:extLst>
      <p:ext uri="{BB962C8B-B14F-4D97-AF65-F5344CB8AC3E}">
        <p14:creationId xmlns:p14="http://schemas.microsoft.com/office/powerpoint/2010/main" val="2535830499"/>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1D03CB-6004-8C44-BFA4-A994E8C571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0AFC1D-7654-AC42-AAA4-17E80E90AA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57682-0A20-A440-BD14-37DCB6E3EA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BD1B4-8870-9C45-B290-FECD8DCF6387}" type="datetimeFigureOut">
              <a:rPr lang="en-US" smtClean="0"/>
              <a:t>8/1/21</a:t>
            </a:fld>
            <a:endParaRPr lang="en-US"/>
          </a:p>
        </p:txBody>
      </p:sp>
      <p:sp>
        <p:nvSpPr>
          <p:cNvPr id="5" name="Footer Placeholder 4">
            <a:extLst>
              <a:ext uri="{FF2B5EF4-FFF2-40B4-BE49-F238E27FC236}">
                <a16:creationId xmlns:a16="http://schemas.microsoft.com/office/drawing/2014/main" id="{AB0111D7-6AEE-A948-B509-3E9D7E62E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2A32CF-D728-004F-934B-98F674527E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99CA7-B57E-1B4A-98B8-B9A3C04ACCCE}" type="slidenum">
              <a:rPr lang="en-US" smtClean="0"/>
              <a:t>‹#›</a:t>
            </a:fld>
            <a:endParaRPr lang="en-US"/>
          </a:p>
        </p:txBody>
      </p:sp>
    </p:spTree>
    <p:extLst>
      <p:ext uri="{BB962C8B-B14F-4D97-AF65-F5344CB8AC3E}">
        <p14:creationId xmlns:p14="http://schemas.microsoft.com/office/powerpoint/2010/main" val="1070273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ustain04848.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F2D2BB-99A8-D147-AC82-328F06093EC7}"/>
              </a:ext>
            </a:extLst>
          </p:cNvPr>
          <p:cNvPicPr>
            <a:picLocks noChangeAspect="1"/>
          </p:cNvPicPr>
          <p:nvPr/>
        </p:nvPicPr>
        <p:blipFill>
          <a:blip r:embed="rId3"/>
          <a:stretch>
            <a:fillRect/>
          </a:stretch>
        </p:blipFill>
        <p:spPr>
          <a:xfrm>
            <a:off x="3280276" y="-71130"/>
            <a:ext cx="5631448" cy="6929130"/>
          </a:xfrm>
          <a:prstGeom prst="rect">
            <a:avLst/>
          </a:prstGeom>
        </p:spPr>
      </p:pic>
      <p:sp>
        <p:nvSpPr>
          <p:cNvPr id="2" name="TextBox 1">
            <a:extLst>
              <a:ext uri="{FF2B5EF4-FFF2-40B4-BE49-F238E27FC236}">
                <a16:creationId xmlns:a16="http://schemas.microsoft.com/office/drawing/2014/main" id="{62A8DB17-11BC-0745-9755-0873DDF4D69F}"/>
              </a:ext>
            </a:extLst>
          </p:cNvPr>
          <p:cNvSpPr txBox="1"/>
          <p:nvPr/>
        </p:nvSpPr>
        <p:spPr>
          <a:xfrm>
            <a:off x="3415553" y="6355977"/>
            <a:ext cx="5414682" cy="369332"/>
          </a:xfrm>
          <a:prstGeom prst="rect">
            <a:avLst/>
          </a:prstGeom>
          <a:solidFill>
            <a:schemeClr val="bg1"/>
          </a:solidFill>
        </p:spPr>
        <p:txBody>
          <a:bodyPr wrap="square" rtlCol="0">
            <a:spAutoFit/>
          </a:bodyPr>
          <a:lstStyle/>
          <a:p>
            <a:r>
              <a:rPr lang="en-US" dirty="0"/>
              <a:t>Early Concepts to Expand Eating Choices on Islesboro…</a:t>
            </a:r>
          </a:p>
        </p:txBody>
      </p:sp>
    </p:spTree>
    <p:extLst>
      <p:ext uri="{BB962C8B-B14F-4D97-AF65-F5344CB8AC3E}">
        <p14:creationId xmlns:p14="http://schemas.microsoft.com/office/powerpoint/2010/main" val="788981249"/>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785708" y="1146941"/>
            <a:ext cx="3115265" cy="2396359"/>
          </a:xfrm>
        </p:spPr>
        <p:txBody>
          <a:bodyPr anchor="b">
            <a:normAutofit/>
          </a:bodyPr>
          <a:lstStyle/>
          <a:p>
            <a:pPr algn="r"/>
            <a:r>
              <a:rPr lang="en-US" sz="4000" dirty="0">
                <a:solidFill>
                  <a:srgbClr val="FFFFFF"/>
                </a:solidFill>
              </a:rPr>
              <a:t>Funding</a:t>
            </a:r>
          </a:p>
        </p:txBody>
      </p:sp>
      <p:graphicFrame>
        <p:nvGraphicFramePr>
          <p:cNvPr id="22" name="Content Placeholder 2">
            <a:extLst>
              <a:ext uri="{FF2B5EF4-FFF2-40B4-BE49-F238E27FC236}">
                <a16:creationId xmlns:a16="http://schemas.microsoft.com/office/drawing/2014/main" id="{AA1D6C8E-D57D-4D80-A5F8-6B9C6B0F0F72}"/>
              </a:ext>
            </a:extLst>
          </p:cNvPr>
          <p:cNvGraphicFramePr>
            <a:graphicFrameLocks noGrp="1"/>
          </p:cNvGraphicFramePr>
          <p:nvPr>
            <p:ph idx="1"/>
            <p:extLst>
              <p:ext uri="{D42A27DB-BD31-4B8C-83A1-F6EECF244321}">
                <p14:modId xmlns:p14="http://schemas.microsoft.com/office/powerpoint/2010/main" val="163131379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57DD2339-BF8E-244B-BE8B-DFD168399763}"/>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1041070832"/>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Rectangle 5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620115" y="1703960"/>
            <a:ext cx="3115265" cy="2396359"/>
          </a:xfrm>
        </p:spPr>
        <p:txBody>
          <a:bodyPr anchor="b">
            <a:normAutofit/>
          </a:bodyPr>
          <a:lstStyle/>
          <a:p>
            <a:pPr algn="r"/>
            <a:r>
              <a:rPr lang="en-US" sz="4000" dirty="0">
                <a:solidFill>
                  <a:srgbClr val="FFFFFF"/>
                </a:solidFill>
              </a:rPr>
              <a:t>1</a:t>
            </a:r>
            <a:r>
              <a:rPr lang="en-US" sz="4000" baseline="30000" dirty="0">
                <a:solidFill>
                  <a:srgbClr val="FFFFFF"/>
                </a:solidFill>
              </a:rPr>
              <a:t>st</a:t>
            </a:r>
            <a:r>
              <a:rPr lang="en-US" sz="4000" dirty="0">
                <a:solidFill>
                  <a:srgbClr val="FFFFFF"/>
                </a:solidFill>
              </a:rPr>
              <a:t> Year Highlights</a:t>
            </a:r>
            <a:br>
              <a:rPr lang="en-US" sz="4000" dirty="0">
                <a:solidFill>
                  <a:srgbClr val="FFFFFF"/>
                </a:solidFill>
              </a:rPr>
            </a:br>
            <a:r>
              <a:rPr lang="en-US" sz="4000" dirty="0">
                <a:solidFill>
                  <a:srgbClr val="FFFFFF"/>
                </a:solidFill>
              </a:rPr>
              <a:t>&amp;</a:t>
            </a:r>
            <a:br>
              <a:rPr lang="en-US" sz="4000" dirty="0">
                <a:solidFill>
                  <a:srgbClr val="FFFFFF"/>
                </a:solidFill>
              </a:rPr>
            </a:br>
            <a:r>
              <a:rPr lang="en-US" sz="4000" dirty="0">
                <a:solidFill>
                  <a:srgbClr val="FFFFFF"/>
                </a:solidFill>
              </a:rPr>
              <a:t>Lowlights</a:t>
            </a:r>
          </a:p>
        </p:txBody>
      </p:sp>
      <p:graphicFrame>
        <p:nvGraphicFramePr>
          <p:cNvPr id="22" name="Content Placeholder 2">
            <a:extLst>
              <a:ext uri="{FF2B5EF4-FFF2-40B4-BE49-F238E27FC236}">
                <a16:creationId xmlns:a16="http://schemas.microsoft.com/office/drawing/2014/main" id="{C8729256-533B-4FE0-8EFC-F28FDD01D06E}"/>
              </a:ext>
            </a:extLst>
          </p:cNvPr>
          <p:cNvGraphicFramePr>
            <a:graphicFrameLocks noGrp="1"/>
          </p:cNvGraphicFramePr>
          <p:nvPr>
            <p:ph idx="1"/>
            <p:extLst>
              <p:ext uri="{D42A27DB-BD31-4B8C-83A1-F6EECF244321}">
                <p14:modId xmlns:p14="http://schemas.microsoft.com/office/powerpoint/2010/main" val="3279658490"/>
              </p:ext>
            </p:extLst>
          </p:nvPr>
        </p:nvGraphicFramePr>
        <p:xfrm>
          <a:off x="4905052" y="750440"/>
          <a:ext cx="6883536"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0059BE72-D5B2-3B42-A37D-89647C9ABCB4}"/>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1028905331"/>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Rectangle 5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620115" y="1146941"/>
            <a:ext cx="3115265" cy="2396359"/>
          </a:xfrm>
        </p:spPr>
        <p:txBody>
          <a:bodyPr anchor="b">
            <a:normAutofit/>
          </a:bodyPr>
          <a:lstStyle/>
          <a:p>
            <a:pPr algn="r"/>
            <a:r>
              <a:rPr lang="en-US" sz="4000" dirty="0">
                <a:solidFill>
                  <a:srgbClr val="FFFFFF"/>
                </a:solidFill>
              </a:rPr>
              <a:t>To Do?</a:t>
            </a:r>
          </a:p>
        </p:txBody>
      </p:sp>
      <p:graphicFrame>
        <p:nvGraphicFramePr>
          <p:cNvPr id="22" name="Content Placeholder 2">
            <a:extLst>
              <a:ext uri="{FF2B5EF4-FFF2-40B4-BE49-F238E27FC236}">
                <a16:creationId xmlns:a16="http://schemas.microsoft.com/office/drawing/2014/main" id="{C8729256-533B-4FE0-8EFC-F28FDD01D06E}"/>
              </a:ext>
            </a:extLst>
          </p:cNvPr>
          <p:cNvGraphicFramePr>
            <a:graphicFrameLocks noGrp="1"/>
          </p:cNvGraphicFramePr>
          <p:nvPr>
            <p:ph idx="1"/>
            <p:extLst>
              <p:ext uri="{D42A27DB-BD31-4B8C-83A1-F6EECF244321}">
                <p14:modId xmlns:p14="http://schemas.microsoft.com/office/powerpoint/2010/main" val="191276191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076B085A-E81C-2243-B86B-ECC02425A684}"/>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3950641816"/>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Rectangle 5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620115" y="1662148"/>
            <a:ext cx="3115265" cy="2396359"/>
          </a:xfrm>
        </p:spPr>
        <p:txBody>
          <a:bodyPr anchor="b">
            <a:normAutofit fontScale="90000"/>
          </a:bodyPr>
          <a:lstStyle/>
          <a:p>
            <a:pPr algn="r"/>
            <a:r>
              <a:rPr lang="en-US" sz="4000" dirty="0">
                <a:solidFill>
                  <a:srgbClr val="FFFFFF"/>
                </a:solidFill>
              </a:rPr>
              <a:t>Spring 2021 </a:t>
            </a:r>
            <a:r>
              <a:rPr lang="en-US" sz="4000" i="1" dirty="0">
                <a:solidFill>
                  <a:srgbClr val="FFFFFF"/>
                </a:solidFill>
              </a:rPr>
              <a:t>Essential Services &amp; Businesses </a:t>
            </a:r>
            <a:r>
              <a:rPr lang="en-US" sz="4000" dirty="0">
                <a:solidFill>
                  <a:srgbClr val="FFFFFF"/>
                </a:solidFill>
              </a:rPr>
              <a:t>Survey</a:t>
            </a:r>
          </a:p>
        </p:txBody>
      </p:sp>
      <p:graphicFrame>
        <p:nvGraphicFramePr>
          <p:cNvPr id="22" name="Content Placeholder 2">
            <a:extLst>
              <a:ext uri="{FF2B5EF4-FFF2-40B4-BE49-F238E27FC236}">
                <a16:creationId xmlns:a16="http://schemas.microsoft.com/office/drawing/2014/main" id="{C8729256-533B-4FE0-8EFC-F28FDD01D06E}"/>
              </a:ext>
            </a:extLst>
          </p:cNvPr>
          <p:cNvGraphicFramePr>
            <a:graphicFrameLocks noGrp="1"/>
          </p:cNvGraphicFramePr>
          <p:nvPr>
            <p:ph idx="1"/>
            <p:extLst>
              <p:ext uri="{D42A27DB-BD31-4B8C-83A1-F6EECF244321}">
                <p14:modId xmlns:p14="http://schemas.microsoft.com/office/powerpoint/2010/main" val="4009898643"/>
              </p:ext>
            </p:extLst>
          </p:nvPr>
        </p:nvGraphicFramePr>
        <p:xfrm>
          <a:off x="4905052" y="332237"/>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076B085A-E81C-2243-B86B-ECC02425A684}"/>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2664703893"/>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4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659871" y="1742571"/>
            <a:ext cx="3115265" cy="2396359"/>
          </a:xfrm>
        </p:spPr>
        <p:txBody>
          <a:bodyPr anchor="b">
            <a:normAutofit/>
          </a:bodyPr>
          <a:lstStyle/>
          <a:p>
            <a:pPr algn="r"/>
            <a:r>
              <a:rPr lang="en-US" sz="4000" dirty="0">
                <a:solidFill>
                  <a:srgbClr val="FFFFFF"/>
                </a:solidFill>
              </a:rPr>
              <a:t>Essential Services &amp; Businesses Ranking</a:t>
            </a:r>
          </a:p>
        </p:txBody>
      </p:sp>
      <p:sp>
        <p:nvSpPr>
          <p:cNvPr id="12" name="Rounded Rectangle 11">
            <a:extLst>
              <a:ext uri="{FF2B5EF4-FFF2-40B4-BE49-F238E27FC236}">
                <a16:creationId xmlns:a16="http://schemas.microsoft.com/office/drawing/2014/main" id="{41058006-CF69-7A4F-971F-112B6D24FE7F}"/>
              </a:ext>
            </a:extLst>
          </p:cNvPr>
          <p:cNvSpPr/>
          <p:nvPr/>
        </p:nvSpPr>
        <p:spPr>
          <a:xfrm>
            <a:off x="4538105" y="821243"/>
            <a:ext cx="6644211" cy="2743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Plumbers</a:t>
            </a:r>
          </a:p>
        </p:txBody>
      </p:sp>
      <p:sp>
        <p:nvSpPr>
          <p:cNvPr id="13" name="Rounded Rectangle 12">
            <a:extLst>
              <a:ext uri="{FF2B5EF4-FFF2-40B4-BE49-F238E27FC236}">
                <a16:creationId xmlns:a16="http://schemas.microsoft.com/office/drawing/2014/main" id="{C978D9A9-9CFA-9440-B2C3-711EEA62303A}"/>
              </a:ext>
            </a:extLst>
          </p:cNvPr>
          <p:cNvSpPr/>
          <p:nvPr/>
        </p:nvSpPr>
        <p:spPr>
          <a:xfrm>
            <a:off x="4538105" y="1162629"/>
            <a:ext cx="6644211" cy="2743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Electricians</a:t>
            </a:r>
          </a:p>
        </p:txBody>
      </p:sp>
      <p:sp>
        <p:nvSpPr>
          <p:cNvPr id="14" name="Rounded Rectangle 13">
            <a:extLst>
              <a:ext uri="{FF2B5EF4-FFF2-40B4-BE49-F238E27FC236}">
                <a16:creationId xmlns:a16="http://schemas.microsoft.com/office/drawing/2014/main" id="{4F05F105-E75C-B746-825E-8F72C04D2A37}"/>
              </a:ext>
            </a:extLst>
          </p:cNvPr>
          <p:cNvSpPr/>
          <p:nvPr/>
        </p:nvSpPr>
        <p:spPr>
          <a:xfrm>
            <a:off x="4533384" y="3538410"/>
            <a:ext cx="5577840" cy="2743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Carpenters &amp; Handymen</a:t>
            </a:r>
          </a:p>
        </p:txBody>
      </p:sp>
      <p:sp>
        <p:nvSpPr>
          <p:cNvPr id="15" name="Rounded Rectangle 14">
            <a:extLst>
              <a:ext uri="{FF2B5EF4-FFF2-40B4-BE49-F238E27FC236}">
                <a16:creationId xmlns:a16="http://schemas.microsoft.com/office/drawing/2014/main" id="{44FBDCB4-C160-F840-8AE7-713BE26006E0}"/>
              </a:ext>
            </a:extLst>
          </p:cNvPr>
          <p:cNvSpPr/>
          <p:nvPr/>
        </p:nvSpPr>
        <p:spPr>
          <a:xfrm>
            <a:off x="4533384" y="3864610"/>
            <a:ext cx="4572000" cy="2743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Painters</a:t>
            </a:r>
          </a:p>
        </p:txBody>
      </p:sp>
      <p:sp>
        <p:nvSpPr>
          <p:cNvPr id="16" name="Rounded Rectangle 15">
            <a:extLst>
              <a:ext uri="{FF2B5EF4-FFF2-40B4-BE49-F238E27FC236}">
                <a16:creationId xmlns:a16="http://schemas.microsoft.com/office/drawing/2014/main" id="{33A3C3F2-C951-8A40-98D8-0A8F832E3610}"/>
              </a:ext>
            </a:extLst>
          </p:cNvPr>
          <p:cNvSpPr/>
          <p:nvPr/>
        </p:nvSpPr>
        <p:spPr>
          <a:xfrm>
            <a:off x="4533384" y="5598279"/>
            <a:ext cx="3102523" cy="2743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Landscape</a:t>
            </a:r>
          </a:p>
        </p:txBody>
      </p:sp>
      <p:sp>
        <p:nvSpPr>
          <p:cNvPr id="17" name="Rounded Rectangle 16">
            <a:extLst>
              <a:ext uri="{FF2B5EF4-FFF2-40B4-BE49-F238E27FC236}">
                <a16:creationId xmlns:a16="http://schemas.microsoft.com/office/drawing/2014/main" id="{A22AB15A-533A-994B-A362-B1E123A18539}"/>
              </a:ext>
            </a:extLst>
          </p:cNvPr>
          <p:cNvSpPr/>
          <p:nvPr/>
        </p:nvSpPr>
        <p:spPr>
          <a:xfrm>
            <a:off x="4533384" y="3215077"/>
            <a:ext cx="5577840" cy="2743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Sand, Gravel, Excavation, Roads</a:t>
            </a:r>
          </a:p>
        </p:txBody>
      </p:sp>
      <p:sp>
        <p:nvSpPr>
          <p:cNvPr id="18" name="Rounded Rectangle 17">
            <a:extLst>
              <a:ext uri="{FF2B5EF4-FFF2-40B4-BE49-F238E27FC236}">
                <a16:creationId xmlns:a16="http://schemas.microsoft.com/office/drawing/2014/main" id="{6264DEB4-B37F-514D-833B-1FF3BA7F9C31}"/>
              </a:ext>
            </a:extLst>
          </p:cNvPr>
          <p:cNvSpPr/>
          <p:nvPr/>
        </p:nvSpPr>
        <p:spPr>
          <a:xfrm>
            <a:off x="4533384" y="4209786"/>
            <a:ext cx="4572000" cy="2743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Small Engine Repair</a:t>
            </a:r>
          </a:p>
        </p:txBody>
      </p:sp>
      <p:sp>
        <p:nvSpPr>
          <p:cNvPr id="19" name="Rounded Rectangle 18">
            <a:extLst>
              <a:ext uri="{FF2B5EF4-FFF2-40B4-BE49-F238E27FC236}">
                <a16:creationId xmlns:a16="http://schemas.microsoft.com/office/drawing/2014/main" id="{61C17897-C6AB-EA46-99CA-C3C6A324ABE4}"/>
              </a:ext>
            </a:extLst>
          </p:cNvPr>
          <p:cNvSpPr/>
          <p:nvPr/>
        </p:nvSpPr>
        <p:spPr>
          <a:xfrm>
            <a:off x="4538107" y="1848059"/>
            <a:ext cx="5577840" cy="2743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Auto Repair</a:t>
            </a:r>
          </a:p>
        </p:txBody>
      </p:sp>
      <p:sp>
        <p:nvSpPr>
          <p:cNvPr id="20" name="Rounded Rectangle 19">
            <a:extLst>
              <a:ext uri="{FF2B5EF4-FFF2-40B4-BE49-F238E27FC236}">
                <a16:creationId xmlns:a16="http://schemas.microsoft.com/office/drawing/2014/main" id="{05C79059-D018-6F4E-9135-33482F474F89}"/>
              </a:ext>
            </a:extLst>
          </p:cNvPr>
          <p:cNvSpPr/>
          <p:nvPr/>
        </p:nvSpPr>
        <p:spPr>
          <a:xfrm>
            <a:off x="4533384" y="4930735"/>
            <a:ext cx="4572000" cy="2743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House Cleaning</a:t>
            </a:r>
          </a:p>
        </p:txBody>
      </p:sp>
      <p:sp>
        <p:nvSpPr>
          <p:cNvPr id="21" name="Rounded Rectangle 20">
            <a:extLst>
              <a:ext uri="{FF2B5EF4-FFF2-40B4-BE49-F238E27FC236}">
                <a16:creationId xmlns:a16="http://schemas.microsoft.com/office/drawing/2014/main" id="{E5DC1BAB-5172-5146-8D45-AD3C91CD0B2F}"/>
              </a:ext>
            </a:extLst>
          </p:cNvPr>
          <p:cNvSpPr/>
          <p:nvPr/>
        </p:nvSpPr>
        <p:spPr>
          <a:xfrm>
            <a:off x="4525652" y="5924479"/>
            <a:ext cx="2544849" cy="2743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Haircare</a:t>
            </a:r>
          </a:p>
        </p:txBody>
      </p:sp>
      <p:sp>
        <p:nvSpPr>
          <p:cNvPr id="22" name="Rounded Rectangle 21">
            <a:extLst>
              <a:ext uri="{FF2B5EF4-FFF2-40B4-BE49-F238E27FC236}">
                <a16:creationId xmlns:a16="http://schemas.microsoft.com/office/drawing/2014/main" id="{84A86E59-0942-154B-BF2A-F4D687A6AE97}"/>
              </a:ext>
            </a:extLst>
          </p:cNvPr>
          <p:cNvSpPr/>
          <p:nvPr/>
        </p:nvSpPr>
        <p:spPr>
          <a:xfrm>
            <a:off x="4533384" y="4573648"/>
            <a:ext cx="4572000" cy="2743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Caretaking</a:t>
            </a:r>
          </a:p>
        </p:txBody>
      </p:sp>
      <p:sp>
        <p:nvSpPr>
          <p:cNvPr id="23" name="Rounded Rectangle 22">
            <a:extLst>
              <a:ext uri="{FF2B5EF4-FFF2-40B4-BE49-F238E27FC236}">
                <a16:creationId xmlns:a16="http://schemas.microsoft.com/office/drawing/2014/main" id="{F36AD04B-DED1-744D-BEE0-39035EBAB3CB}"/>
              </a:ext>
            </a:extLst>
          </p:cNvPr>
          <p:cNvSpPr/>
          <p:nvPr/>
        </p:nvSpPr>
        <p:spPr>
          <a:xfrm>
            <a:off x="4533383" y="5277841"/>
            <a:ext cx="4572000" cy="2743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Hardware &amp; Building Supplies</a:t>
            </a:r>
          </a:p>
        </p:txBody>
      </p:sp>
      <p:sp>
        <p:nvSpPr>
          <p:cNvPr id="24" name="Rounded Rectangle 23">
            <a:extLst>
              <a:ext uri="{FF2B5EF4-FFF2-40B4-BE49-F238E27FC236}">
                <a16:creationId xmlns:a16="http://schemas.microsoft.com/office/drawing/2014/main" id="{BA3B7A02-69D0-C04E-B8C6-7902E8002819}"/>
              </a:ext>
            </a:extLst>
          </p:cNvPr>
          <p:cNvSpPr/>
          <p:nvPr/>
        </p:nvSpPr>
        <p:spPr>
          <a:xfrm>
            <a:off x="4533384" y="2533675"/>
            <a:ext cx="5577840" cy="2743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Boat Yards &amp; Marine Services</a:t>
            </a:r>
          </a:p>
        </p:txBody>
      </p:sp>
      <p:sp>
        <p:nvSpPr>
          <p:cNvPr id="25" name="Rounded Rectangle 24">
            <a:extLst>
              <a:ext uri="{FF2B5EF4-FFF2-40B4-BE49-F238E27FC236}">
                <a16:creationId xmlns:a16="http://schemas.microsoft.com/office/drawing/2014/main" id="{DE09D7ED-5BFF-9D4C-9D02-43AF5789D222}"/>
              </a:ext>
            </a:extLst>
          </p:cNvPr>
          <p:cNvSpPr/>
          <p:nvPr/>
        </p:nvSpPr>
        <p:spPr>
          <a:xfrm>
            <a:off x="4533384" y="2189445"/>
            <a:ext cx="5577840" cy="2743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Restaurants &amp; Cafes</a:t>
            </a:r>
          </a:p>
        </p:txBody>
      </p:sp>
      <p:sp>
        <p:nvSpPr>
          <p:cNvPr id="26" name="Rounded Rectangle 25">
            <a:extLst>
              <a:ext uri="{FF2B5EF4-FFF2-40B4-BE49-F238E27FC236}">
                <a16:creationId xmlns:a16="http://schemas.microsoft.com/office/drawing/2014/main" id="{CB0D10C1-F445-B243-97A5-7E25B624E118}"/>
              </a:ext>
            </a:extLst>
          </p:cNvPr>
          <p:cNvSpPr/>
          <p:nvPr/>
        </p:nvSpPr>
        <p:spPr>
          <a:xfrm>
            <a:off x="4538106" y="1509524"/>
            <a:ext cx="6644211" cy="2743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Groceries</a:t>
            </a:r>
          </a:p>
        </p:txBody>
      </p:sp>
      <p:sp>
        <p:nvSpPr>
          <p:cNvPr id="27" name="Rounded Rectangle 26">
            <a:extLst>
              <a:ext uri="{FF2B5EF4-FFF2-40B4-BE49-F238E27FC236}">
                <a16:creationId xmlns:a16="http://schemas.microsoft.com/office/drawing/2014/main" id="{EE592CFD-8F77-DF41-B0A4-464159EF33DB}"/>
              </a:ext>
            </a:extLst>
          </p:cNvPr>
          <p:cNvSpPr/>
          <p:nvPr/>
        </p:nvSpPr>
        <p:spPr>
          <a:xfrm>
            <a:off x="4533384" y="2886022"/>
            <a:ext cx="5577840" cy="2743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Locally Grown Produce</a:t>
            </a:r>
          </a:p>
        </p:txBody>
      </p:sp>
      <p:sp>
        <p:nvSpPr>
          <p:cNvPr id="28" name="TextBox 27">
            <a:extLst>
              <a:ext uri="{FF2B5EF4-FFF2-40B4-BE49-F238E27FC236}">
                <a16:creationId xmlns:a16="http://schemas.microsoft.com/office/drawing/2014/main" id="{FFF79E46-606B-D24C-88BF-F5EBB260FC64}"/>
              </a:ext>
            </a:extLst>
          </p:cNvPr>
          <p:cNvSpPr txBox="1"/>
          <p:nvPr/>
        </p:nvSpPr>
        <p:spPr>
          <a:xfrm>
            <a:off x="10583449" y="395201"/>
            <a:ext cx="1197735" cy="369332"/>
          </a:xfrm>
          <a:prstGeom prst="rect">
            <a:avLst/>
          </a:prstGeom>
          <a:noFill/>
        </p:spPr>
        <p:txBody>
          <a:bodyPr wrap="square" rtlCol="0">
            <a:spAutoFit/>
          </a:bodyPr>
          <a:lstStyle/>
          <a:p>
            <a:r>
              <a:rPr lang="en-US" dirty="0"/>
              <a:t>100%</a:t>
            </a:r>
          </a:p>
        </p:txBody>
      </p:sp>
      <p:sp>
        <p:nvSpPr>
          <p:cNvPr id="29" name="TextBox 28">
            <a:extLst>
              <a:ext uri="{FF2B5EF4-FFF2-40B4-BE49-F238E27FC236}">
                <a16:creationId xmlns:a16="http://schemas.microsoft.com/office/drawing/2014/main" id="{3F10189B-64F2-8540-A65D-4C7B09C30F6D}"/>
              </a:ext>
            </a:extLst>
          </p:cNvPr>
          <p:cNvSpPr txBox="1"/>
          <p:nvPr/>
        </p:nvSpPr>
        <p:spPr>
          <a:xfrm>
            <a:off x="7592782" y="395201"/>
            <a:ext cx="1197735" cy="369332"/>
          </a:xfrm>
          <a:prstGeom prst="rect">
            <a:avLst/>
          </a:prstGeom>
          <a:noFill/>
        </p:spPr>
        <p:txBody>
          <a:bodyPr wrap="square" rtlCol="0">
            <a:spAutoFit/>
          </a:bodyPr>
          <a:lstStyle/>
          <a:p>
            <a:r>
              <a:rPr lang="en-US" dirty="0"/>
              <a:t>50%</a:t>
            </a:r>
          </a:p>
        </p:txBody>
      </p:sp>
      <p:sp>
        <p:nvSpPr>
          <p:cNvPr id="30" name="TextBox 29">
            <a:extLst>
              <a:ext uri="{FF2B5EF4-FFF2-40B4-BE49-F238E27FC236}">
                <a16:creationId xmlns:a16="http://schemas.microsoft.com/office/drawing/2014/main" id="{ACAD3BAA-1085-0D44-BF75-E30B2E1D596C}"/>
              </a:ext>
            </a:extLst>
          </p:cNvPr>
          <p:cNvSpPr txBox="1"/>
          <p:nvPr/>
        </p:nvSpPr>
        <p:spPr>
          <a:xfrm>
            <a:off x="575339" y="6250090"/>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245975800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4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569938" y="1735199"/>
            <a:ext cx="3115265" cy="2396359"/>
          </a:xfrm>
        </p:spPr>
        <p:txBody>
          <a:bodyPr anchor="b">
            <a:normAutofit/>
          </a:bodyPr>
          <a:lstStyle/>
          <a:p>
            <a:pPr algn="r"/>
            <a:r>
              <a:rPr lang="en-US" sz="4000" dirty="0">
                <a:solidFill>
                  <a:srgbClr val="FFFFFF"/>
                </a:solidFill>
              </a:rPr>
              <a:t>Essential Health Services Ranking</a:t>
            </a:r>
          </a:p>
        </p:txBody>
      </p:sp>
      <p:sp>
        <p:nvSpPr>
          <p:cNvPr id="30" name="Rounded Rectangle 29">
            <a:extLst>
              <a:ext uri="{FF2B5EF4-FFF2-40B4-BE49-F238E27FC236}">
                <a16:creationId xmlns:a16="http://schemas.microsoft.com/office/drawing/2014/main" id="{B93ED781-F466-4E45-8E37-9FB2FA945EA8}"/>
              </a:ext>
            </a:extLst>
          </p:cNvPr>
          <p:cNvSpPr/>
          <p:nvPr/>
        </p:nvSpPr>
        <p:spPr>
          <a:xfrm>
            <a:off x="4486589" y="1589809"/>
            <a:ext cx="6644211" cy="2743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Health Center</a:t>
            </a:r>
          </a:p>
        </p:txBody>
      </p:sp>
      <p:sp>
        <p:nvSpPr>
          <p:cNvPr id="31" name="Rounded Rectangle 30">
            <a:extLst>
              <a:ext uri="{FF2B5EF4-FFF2-40B4-BE49-F238E27FC236}">
                <a16:creationId xmlns:a16="http://schemas.microsoft.com/office/drawing/2014/main" id="{F11DDCBC-F251-A74F-91D9-714E79B44067}"/>
              </a:ext>
            </a:extLst>
          </p:cNvPr>
          <p:cNvSpPr/>
          <p:nvPr/>
        </p:nvSpPr>
        <p:spPr>
          <a:xfrm>
            <a:off x="4486589" y="1973999"/>
            <a:ext cx="6644211" cy="2743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Ambulance &amp; EMTs</a:t>
            </a:r>
          </a:p>
        </p:txBody>
      </p:sp>
      <p:sp>
        <p:nvSpPr>
          <p:cNvPr id="32" name="Rounded Rectangle 31">
            <a:extLst>
              <a:ext uri="{FF2B5EF4-FFF2-40B4-BE49-F238E27FC236}">
                <a16:creationId xmlns:a16="http://schemas.microsoft.com/office/drawing/2014/main" id="{0628FFE6-6EC7-054F-AD89-2FB737926BB2}"/>
              </a:ext>
            </a:extLst>
          </p:cNvPr>
          <p:cNvSpPr/>
          <p:nvPr/>
        </p:nvSpPr>
        <p:spPr>
          <a:xfrm>
            <a:off x="4486589" y="3974941"/>
            <a:ext cx="5577840" cy="2743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Prescription Delivery</a:t>
            </a:r>
          </a:p>
        </p:txBody>
      </p:sp>
      <p:sp>
        <p:nvSpPr>
          <p:cNvPr id="33" name="Rounded Rectangle 32">
            <a:extLst>
              <a:ext uri="{FF2B5EF4-FFF2-40B4-BE49-F238E27FC236}">
                <a16:creationId xmlns:a16="http://schemas.microsoft.com/office/drawing/2014/main" id="{D06646BE-D497-6049-BA13-9618FC4F1BF8}"/>
              </a:ext>
            </a:extLst>
          </p:cNvPr>
          <p:cNvSpPr/>
          <p:nvPr/>
        </p:nvSpPr>
        <p:spPr>
          <a:xfrm>
            <a:off x="4486590" y="4337215"/>
            <a:ext cx="3214550" cy="3278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Counseling</a:t>
            </a:r>
            <a:endParaRPr lang="en-US" b="1" dirty="0">
              <a:solidFill>
                <a:schemeClr val="tx1"/>
              </a:solidFill>
            </a:endParaRPr>
          </a:p>
        </p:txBody>
      </p:sp>
      <p:sp>
        <p:nvSpPr>
          <p:cNvPr id="34" name="Rounded Rectangle 33">
            <a:extLst>
              <a:ext uri="{FF2B5EF4-FFF2-40B4-BE49-F238E27FC236}">
                <a16:creationId xmlns:a16="http://schemas.microsoft.com/office/drawing/2014/main" id="{BE53187A-D281-9948-81CB-D6D2BB4B112D}"/>
              </a:ext>
            </a:extLst>
          </p:cNvPr>
          <p:cNvSpPr/>
          <p:nvPr/>
        </p:nvSpPr>
        <p:spPr>
          <a:xfrm>
            <a:off x="4486589" y="3618439"/>
            <a:ext cx="5577840" cy="2743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Physical Therapy</a:t>
            </a:r>
          </a:p>
        </p:txBody>
      </p:sp>
      <p:sp>
        <p:nvSpPr>
          <p:cNvPr id="36" name="Rounded Rectangle 35">
            <a:extLst>
              <a:ext uri="{FF2B5EF4-FFF2-40B4-BE49-F238E27FC236}">
                <a16:creationId xmlns:a16="http://schemas.microsoft.com/office/drawing/2014/main" id="{5CB5194F-6056-CF43-A9B3-9C902FF776A7}"/>
              </a:ext>
            </a:extLst>
          </p:cNvPr>
          <p:cNvSpPr/>
          <p:nvPr/>
        </p:nvSpPr>
        <p:spPr>
          <a:xfrm>
            <a:off x="4486589" y="2385109"/>
            <a:ext cx="5577840" cy="2743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Boardman Cottage</a:t>
            </a:r>
          </a:p>
        </p:txBody>
      </p:sp>
      <p:sp>
        <p:nvSpPr>
          <p:cNvPr id="38" name="Rounded Rectangle 37">
            <a:extLst>
              <a:ext uri="{FF2B5EF4-FFF2-40B4-BE49-F238E27FC236}">
                <a16:creationId xmlns:a16="http://schemas.microsoft.com/office/drawing/2014/main" id="{EC96B832-912D-C546-BF45-D83CC5D87C0D}"/>
              </a:ext>
            </a:extLst>
          </p:cNvPr>
          <p:cNvSpPr/>
          <p:nvPr/>
        </p:nvSpPr>
        <p:spPr>
          <a:xfrm>
            <a:off x="4486589" y="4724772"/>
            <a:ext cx="2544849" cy="3278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Masseuse</a:t>
            </a:r>
          </a:p>
        </p:txBody>
      </p:sp>
      <p:sp>
        <p:nvSpPr>
          <p:cNvPr id="40" name="Rounded Rectangle 39">
            <a:extLst>
              <a:ext uri="{FF2B5EF4-FFF2-40B4-BE49-F238E27FC236}">
                <a16:creationId xmlns:a16="http://schemas.microsoft.com/office/drawing/2014/main" id="{5415C64D-6188-BD43-9424-49B50A34A115}"/>
              </a:ext>
            </a:extLst>
          </p:cNvPr>
          <p:cNvSpPr/>
          <p:nvPr/>
        </p:nvSpPr>
        <p:spPr>
          <a:xfrm>
            <a:off x="4486589" y="3207329"/>
            <a:ext cx="5577840" cy="2743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Telemedicine</a:t>
            </a:r>
          </a:p>
        </p:txBody>
      </p:sp>
      <p:sp>
        <p:nvSpPr>
          <p:cNvPr id="42" name="Rounded Rectangle 41">
            <a:extLst>
              <a:ext uri="{FF2B5EF4-FFF2-40B4-BE49-F238E27FC236}">
                <a16:creationId xmlns:a16="http://schemas.microsoft.com/office/drawing/2014/main" id="{423DFFDB-BE67-8A43-AA37-05197E9D618E}"/>
              </a:ext>
            </a:extLst>
          </p:cNvPr>
          <p:cNvSpPr/>
          <p:nvPr/>
        </p:nvSpPr>
        <p:spPr>
          <a:xfrm>
            <a:off x="4486589" y="2796219"/>
            <a:ext cx="5577840" cy="2743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In-Home Care Services</a:t>
            </a:r>
          </a:p>
        </p:txBody>
      </p:sp>
      <p:sp>
        <p:nvSpPr>
          <p:cNvPr id="44" name="TextBox 43">
            <a:extLst>
              <a:ext uri="{FF2B5EF4-FFF2-40B4-BE49-F238E27FC236}">
                <a16:creationId xmlns:a16="http://schemas.microsoft.com/office/drawing/2014/main" id="{F6490AA6-3349-6841-8C76-7FAA9FD582D9}"/>
              </a:ext>
            </a:extLst>
          </p:cNvPr>
          <p:cNvSpPr txBox="1"/>
          <p:nvPr/>
        </p:nvSpPr>
        <p:spPr>
          <a:xfrm>
            <a:off x="10531933" y="1206571"/>
            <a:ext cx="1197735" cy="369332"/>
          </a:xfrm>
          <a:prstGeom prst="rect">
            <a:avLst/>
          </a:prstGeom>
          <a:noFill/>
        </p:spPr>
        <p:txBody>
          <a:bodyPr wrap="square" rtlCol="0">
            <a:spAutoFit/>
          </a:bodyPr>
          <a:lstStyle/>
          <a:p>
            <a:r>
              <a:rPr lang="en-US" dirty="0"/>
              <a:t>100%</a:t>
            </a:r>
          </a:p>
        </p:txBody>
      </p:sp>
      <p:sp>
        <p:nvSpPr>
          <p:cNvPr id="46" name="TextBox 45">
            <a:extLst>
              <a:ext uri="{FF2B5EF4-FFF2-40B4-BE49-F238E27FC236}">
                <a16:creationId xmlns:a16="http://schemas.microsoft.com/office/drawing/2014/main" id="{CAD1188A-B70E-AB4B-B94B-EBC1E68128E1}"/>
              </a:ext>
            </a:extLst>
          </p:cNvPr>
          <p:cNvSpPr txBox="1"/>
          <p:nvPr/>
        </p:nvSpPr>
        <p:spPr>
          <a:xfrm>
            <a:off x="7541266" y="1206571"/>
            <a:ext cx="1197735" cy="369332"/>
          </a:xfrm>
          <a:prstGeom prst="rect">
            <a:avLst/>
          </a:prstGeom>
          <a:noFill/>
        </p:spPr>
        <p:txBody>
          <a:bodyPr wrap="square" rtlCol="0">
            <a:spAutoFit/>
          </a:bodyPr>
          <a:lstStyle/>
          <a:p>
            <a:r>
              <a:rPr lang="en-US" dirty="0"/>
              <a:t>50%</a:t>
            </a:r>
          </a:p>
        </p:txBody>
      </p:sp>
      <p:sp>
        <p:nvSpPr>
          <p:cNvPr id="20" name="TextBox 19">
            <a:extLst>
              <a:ext uri="{FF2B5EF4-FFF2-40B4-BE49-F238E27FC236}">
                <a16:creationId xmlns:a16="http://schemas.microsoft.com/office/drawing/2014/main" id="{FDA35096-39F0-424B-A91E-1C0EF0C7CB3E}"/>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3032035382"/>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4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785708" y="1742518"/>
            <a:ext cx="3115265" cy="2396359"/>
          </a:xfrm>
        </p:spPr>
        <p:txBody>
          <a:bodyPr anchor="b">
            <a:normAutofit/>
          </a:bodyPr>
          <a:lstStyle/>
          <a:p>
            <a:pPr algn="r"/>
            <a:r>
              <a:rPr lang="en-US" sz="4000" dirty="0">
                <a:solidFill>
                  <a:srgbClr val="FFFFFF"/>
                </a:solidFill>
              </a:rPr>
              <a:t>Ferry </a:t>
            </a:r>
            <a:br>
              <a:rPr lang="en-US" sz="4000" dirty="0">
                <a:solidFill>
                  <a:srgbClr val="FFFFFF"/>
                </a:solidFill>
              </a:rPr>
            </a:br>
            <a:r>
              <a:rPr lang="en-US" sz="4000" dirty="0">
                <a:solidFill>
                  <a:srgbClr val="FFFFFF"/>
                </a:solidFill>
              </a:rPr>
              <a:t>Ease of Use</a:t>
            </a:r>
          </a:p>
        </p:txBody>
      </p:sp>
      <p:sp>
        <p:nvSpPr>
          <p:cNvPr id="20" name="Rounded Rectangle 19">
            <a:extLst>
              <a:ext uri="{FF2B5EF4-FFF2-40B4-BE49-F238E27FC236}">
                <a16:creationId xmlns:a16="http://schemas.microsoft.com/office/drawing/2014/main" id="{E947062C-D579-D448-9529-082BF39FB44E}"/>
              </a:ext>
            </a:extLst>
          </p:cNvPr>
          <p:cNvSpPr/>
          <p:nvPr/>
        </p:nvSpPr>
        <p:spPr>
          <a:xfrm>
            <a:off x="4486589" y="1599083"/>
            <a:ext cx="5339991" cy="36933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Parking in Lincolnville</a:t>
            </a:r>
          </a:p>
        </p:txBody>
      </p:sp>
      <p:sp>
        <p:nvSpPr>
          <p:cNvPr id="21" name="Rounded Rectangle 20">
            <a:extLst>
              <a:ext uri="{FF2B5EF4-FFF2-40B4-BE49-F238E27FC236}">
                <a16:creationId xmlns:a16="http://schemas.microsoft.com/office/drawing/2014/main" id="{1D9946FF-F3FC-5049-96B9-9381AACCA539}"/>
              </a:ext>
            </a:extLst>
          </p:cNvPr>
          <p:cNvSpPr/>
          <p:nvPr/>
        </p:nvSpPr>
        <p:spPr>
          <a:xfrm>
            <a:off x="4486589" y="2467677"/>
            <a:ext cx="3442505" cy="33980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Uber  in Lincolnville</a:t>
            </a:r>
          </a:p>
        </p:txBody>
      </p:sp>
      <p:sp>
        <p:nvSpPr>
          <p:cNvPr id="22" name="Rounded Rectangle 21">
            <a:extLst>
              <a:ext uri="{FF2B5EF4-FFF2-40B4-BE49-F238E27FC236}">
                <a16:creationId xmlns:a16="http://schemas.microsoft.com/office/drawing/2014/main" id="{AA1C2F39-B5C9-7147-9799-3E9B183A7863}"/>
              </a:ext>
            </a:extLst>
          </p:cNvPr>
          <p:cNvSpPr/>
          <p:nvPr/>
        </p:nvSpPr>
        <p:spPr>
          <a:xfrm>
            <a:off x="4486589" y="2895437"/>
            <a:ext cx="3442505" cy="32315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 Rental/Sharing in Lincolnville</a:t>
            </a:r>
          </a:p>
        </p:txBody>
      </p:sp>
      <p:sp>
        <p:nvSpPr>
          <p:cNvPr id="23" name="TextBox 22">
            <a:extLst>
              <a:ext uri="{FF2B5EF4-FFF2-40B4-BE49-F238E27FC236}">
                <a16:creationId xmlns:a16="http://schemas.microsoft.com/office/drawing/2014/main" id="{521AAE35-D2A8-5545-8B04-5EEFC90C2DB0}"/>
              </a:ext>
            </a:extLst>
          </p:cNvPr>
          <p:cNvSpPr txBox="1"/>
          <p:nvPr/>
        </p:nvSpPr>
        <p:spPr>
          <a:xfrm>
            <a:off x="10531933" y="1206571"/>
            <a:ext cx="1197735" cy="369332"/>
          </a:xfrm>
          <a:prstGeom prst="rect">
            <a:avLst/>
          </a:prstGeom>
          <a:noFill/>
        </p:spPr>
        <p:txBody>
          <a:bodyPr wrap="square" rtlCol="0">
            <a:spAutoFit/>
          </a:bodyPr>
          <a:lstStyle/>
          <a:p>
            <a:r>
              <a:rPr lang="en-US" dirty="0"/>
              <a:t>100%</a:t>
            </a:r>
          </a:p>
        </p:txBody>
      </p:sp>
      <p:sp>
        <p:nvSpPr>
          <p:cNvPr id="24" name="TextBox 23">
            <a:extLst>
              <a:ext uri="{FF2B5EF4-FFF2-40B4-BE49-F238E27FC236}">
                <a16:creationId xmlns:a16="http://schemas.microsoft.com/office/drawing/2014/main" id="{08231C52-B382-7344-8E5A-812A4FFD0935}"/>
              </a:ext>
            </a:extLst>
          </p:cNvPr>
          <p:cNvSpPr txBox="1"/>
          <p:nvPr/>
        </p:nvSpPr>
        <p:spPr>
          <a:xfrm>
            <a:off x="7541266" y="1206571"/>
            <a:ext cx="1197735" cy="369332"/>
          </a:xfrm>
          <a:prstGeom prst="rect">
            <a:avLst/>
          </a:prstGeom>
          <a:noFill/>
        </p:spPr>
        <p:txBody>
          <a:bodyPr wrap="square" rtlCol="0">
            <a:spAutoFit/>
          </a:bodyPr>
          <a:lstStyle/>
          <a:p>
            <a:r>
              <a:rPr lang="en-US" dirty="0"/>
              <a:t>50%</a:t>
            </a:r>
          </a:p>
        </p:txBody>
      </p:sp>
      <p:sp>
        <p:nvSpPr>
          <p:cNvPr id="25" name="Rounded Rectangle 24">
            <a:extLst>
              <a:ext uri="{FF2B5EF4-FFF2-40B4-BE49-F238E27FC236}">
                <a16:creationId xmlns:a16="http://schemas.microsoft.com/office/drawing/2014/main" id="{7541B6DC-AA3F-E047-A05E-446E48327CF2}"/>
              </a:ext>
            </a:extLst>
          </p:cNvPr>
          <p:cNvSpPr/>
          <p:nvPr/>
        </p:nvSpPr>
        <p:spPr>
          <a:xfrm>
            <a:off x="4486590" y="3744406"/>
            <a:ext cx="2545276" cy="3398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Uber  in Islesboro</a:t>
            </a:r>
          </a:p>
        </p:txBody>
      </p:sp>
      <p:sp>
        <p:nvSpPr>
          <p:cNvPr id="26" name="Rounded Rectangle 25">
            <a:extLst>
              <a:ext uri="{FF2B5EF4-FFF2-40B4-BE49-F238E27FC236}">
                <a16:creationId xmlns:a16="http://schemas.microsoft.com/office/drawing/2014/main" id="{0985B458-D5E5-9542-96F9-F22C0811BEB1}"/>
              </a:ext>
            </a:extLst>
          </p:cNvPr>
          <p:cNvSpPr/>
          <p:nvPr/>
        </p:nvSpPr>
        <p:spPr>
          <a:xfrm>
            <a:off x="4486589" y="3299602"/>
            <a:ext cx="3442505" cy="33980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Taxi/Jitney in Islesboro</a:t>
            </a:r>
          </a:p>
        </p:txBody>
      </p:sp>
      <p:sp>
        <p:nvSpPr>
          <p:cNvPr id="27" name="Rounded Rectangle 26">
            <a:extLst>
              <a:ext uri="{FF2B5EF4-FFF2-40B4-BE49-F238E27FC236}">
                <a16:creationId xmlns:a16="http://schemas.microsoft.com/office/drawing/2014/main" id="{F5CA1106-08E6-1C46-890A-9F30117E1D60}"/>
              </a:ext>
            </a:extLst>
          </p:cNvPr>
          <p:cNvSpPr/>
          <p:nvPr/>
        </p:nvSpPr>
        <p:spPr>
          <a:xfrm>
            <a:off x="4486589" y="4189210"/>
            <a:ext cx="2545276" cy="3398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 Rental in Islesboro</a:t>
            </a:r>
          </a:p>
        </p:txBody>
      </p:sp>
      <p:sp>
        <p:nvSpPr>
          <p:cNvPr id="28" name="Rounded Rectangle 27">
            <a:extLst>
              <a:ext uri="{FF2B5EF4-FFF2-40B4-BE49-F238E27FC236}">
                <a16:creationId xmlns:a16="http://schemas.microsoft.com/office/drawing/2014/main" id="{848EB914-6804-D841-B017-BCB3A7660100}"/>
              </a:ext>
            </a:extLst>
          </p:cNvPr>
          <p:cNvSpPr/>
          <p:nvPr/>
        </p:nvSpPr>
        <p:spPr>
          <a:xfrm>
            <a:off x="4486589" y="2033380"/>
            <a:ext cx="5339991" cy="36933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Parking in Islesboro</a:t>
            </a:r>
          </a:p>
        </p:txBody>
      </p:sp>
      <p:sp>
        <p:nvSpPr>
          <p:cNvPr id="18" name="TextBox 17">
            <a:extLst>
              <a:ext uri="{FF2B5EF4-FFF2-40B4-BE49-F238E27FC236}">
                <a16:creationId xmlns:a16="http://schemas.microsoft.com/office/drawing/2014/main" id="{66D5F8A2-F0CE-434E-9023-59A3008B16AB}"/>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266270536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4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686597" y="1721891"/>
            <a:ext cx="3115265" cy="2396359"/>
          </a:xfrm>
        </p:spPr>
        <p:txBody>
          <a:bodyPr anchor="b">
            <a:normAutofit/>
          </a:bodyPr>
          <a:lstStyle/>
          <a:p>
            <a:pPr algn="r"/>
            <a:r>
              <a:rPr lang="en-US" sz="4000" dirty="0">
                <a:solidFill>
                  <a:srgbClr val="FFFFFF"/>
                </a:solidFill>
              </a:rPr>
              <a:t>Housing</a:t>
            </a:r>
            <a:br>
              <a:rPr lang="en-US" sz="4000" dirty="0">
                <a:solidFill>
                  <a:srgbClr val="FFFFFF"/>
                </a:solidFill>
              </a:rPr>
            </a:br>
            <a:endParaRPr lang="en-US" sz="4000" dirty="0">
              <a:solidFill>
                <a:srgbClr val="FFFFFF"/>
              </a:solidFill>
            </a:endParaRPr>
          </a:p>
        </p:txBody>
      </p:sp>
      <p:sp>
        <p:nvSpPr>
          <p:cNvPr id="18" name="Rounded Rectangle 17">
            <a:extLst>
              <a:ext uri="{FF2B5EF4-FFF2-40B4-BE49-F238E27FC236}">
                <a16:creationId xmlns:a16="http://schemas.microsoft.com/office/drawing/2014/main" id="{1C7C5504-E5A6-7449-A260-F35695F149D7}"/>
              </a:ext>
            </a:extLst>
          </p:cNvPr>
          <p:cNvSpPr/>
          <p:nvPr/>
        </p:nvSpPr>
        <p:spPr>
          <a:xfrm>
            <a:off x="4486589" y="2625372"/>
            <a:ext cx="6421817" cy="36933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Affordable Full-Time Houses</a:t>
            </a:r>
          </a:p>
        </p:txBody>
      </p:sp>
      <p:sp>
        <p:nvSpPr>
          <p:cNvPr id="19" name="TextBox 18">
            <a:extLst>
              <a:ext uri="{FF2B5EF4-FFF2-40B4-BE49-F238E27FC236}">
                <a16:creationId xmlns:a16="http://schemas.microsoft.com/office/drawing/2014/main" id="{EAA26BEA-A7E8-3B4A-8219-89BD84A33DCA}"/>
              </a:ext>
            </a:extLst>
          </p:cNvPr>
          <p:cNvSpPr txBox="1"/>
          <p:nvPr/>
        </p:nvSpPr>
        <p:spPr>
          <a:xfrm>
            <a:off x="10309538" y="2191074"/>
            <a:ext cx="1197735" cy="369332"/>
          </a:xfrm>
          <a:prstGeom prst="rect">
            <a:avLst/>
          </a:prstGeom>
          <a:noFill/>
        </p:spPr>
        <p:txBody>
          <a:bodyPr wrap="square" rtlCol="0">
            <a:spAutoFit/>
          </a:bodyPr>
          <a:lstStyle/>
          <a:p>
            <a:r>
              <a:rPr lang="en-US" dirty="0"/>
              <a:t>100%</a:t>
            </a:r>
          </a:p>
        </p:txBody>
      </p:sp>
      <p:sp>
        <p:nvSpPr>
          <p:cNvPr id="29" name="TextBox 28">
            <a:extLst>
              <a:ext uri="{FF2B5EF4-FFF2-40B4-BE49-F238E27FC236}">
                <a16:creationId xmlns:a16="http://schemas.microsoft.com/office/drawing/2014/main" id="{9F8D2626-8952-4346-AEA6-771254979B1C}"/>
              </a:ext>
            </a:extLst>
          </p:cNvPr>
          <p:cNvSpPr txBox="1"/>
          <p:nvPr/>
        </p:nvSpPr>
        <p:spPr>
          <a:xfrm>
            <a:off x="7541266" y="2232860"/>
            <a:ext cx="1197735" cy="369332"/>
          </a:xfrm>
          <a:prstGeom prst="rect">
            <a:avLst/>
          </a:prstGeom>
          <a:noFill/>
        </p:spPr>
        <p:txBody>
          <a:bodyPr wrap="square" rtlCol="0">
            <a:spAutoFit/>
          </a:bodyPr>
          <a:lstStyle/>
          <a:p>
            <a:r>
              <a:rPr lang="en-US" dirty="0"/>
              <a:t>50%</a:t>
            </a:r>
          </a:p>
        </p:txBody>
      </p:sp>
      <p:sp>
        <p:nvSpPr>
          <p:cNvPr id="30" name="Rounded Rectangle 29">
            <a:extLst>
              <a:ext uri="{FF2B5EF4-FFF2-40B4-BE49-F238E27FC236}">
                <a16:creationId xmlns:a16="http://schemas.microsoft.com/office/drawing/2014/main" id="{E7EBF0CA-17FB-4946-B8EF-64DA332FDB8F}"/>
              </a:ext>
            </a:extLst>
          </p:cNvPr>
          <p:cNvSpPr/>
          <p:nvPr/>
        </p:nvSpPr>
        <p:spPr>
          <a:xfrm>
            <a:off x="4486590" y="3543300"/>
            <a:ext cx="2545276" cy="3398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Seasonal Rentals</a:t>
            </a:r>
          </a:p>
        </p:txBody>
      </p:sp>
      <p:sp>
        <p:nvSpPr>
          <p:cNvPr id="31" name="Rounded Rectangle 30">
            <a:extLst>
              <a:ext uri="{FF2B5EF4-FFF2-40B4-BE49-F238E27FC236}">
                <a16:creationId xmlns:a16="http://schemas.microsoft.com/office/drawing/2014/main" id="{F457E694-4168-E74B-AD40-4F03559DC63D}"/>
              </a:ext>
            </a:extLst>
          </p:cNvPr>
          <p:cNvSpPr/>
          <p:nvPr/>
        </p:nvSpPr>
        <p:spPr>
          <a:xfrm>
            <a:off x="4486589" y="3988104"/>
            <a:ext cx="2545276" cy="3398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Seasonal Homes</a:t>
            </a:r>
          </a:p>
        </p:txBody>
      </p:sp>
      <p:sp>
        <p:nvSpPr>
          <p:cNvPr id="32" name="Rounded Rectangle 31">
            <a:extLst>
              <a:ext uri="{FF2B5EF4-FFF2-40B4-BE49-F238E27FC236}">
                <a16:creationId xmlns:a16="http://schemas.microsoft.com/office/drawing/2014/main" id="{A75E6A8E-4F57-FF4B-BE8D-E3E0B39913CD}"/>
              </a:ext>
            </a:extLst>
          </p:cNvPr>
          <p:cNvSpPr/>
          <p:nvPr/>
        </p:nvSpPr>
        <p:spPr>
          <a:xfrm>
            <a:off x="4486589" y="3059669"/>
            <a:ext cx="5339991" cy="36933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Full-Time Rentals</a:t>
            </a:r>
          </a:p>
        </p:txBody>
      </p:sp>
      <p:sp>
        <p:nvSpPr>
          <p:cNvPr id="15" name="TextBox 14">
            <a:extLst>
              <a:ext uri="{FF2B5EF4-FFF2-40B4-BE49-F238E27FC236}">
                <a16:creationId xmlns:a16="http://schemas.microsoft.com/office/drawing/2014/main" id="{5C129D39-DEBD-6E40-98E3-50A26EDE8197}"/>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4126045071"/>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4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817945" y="1703960"/>
            <a:ext cx="3115265" cy="2396359"/>
          </a:xfrm>
        </p:spPr>
        <p:txBody>
          <a:bodyPr anchor="b">
            <a:normAutofit/>
          </a:bodyPr>
          <a:lstStyle/>
          <a:p>
            <a:pPr algn="r"/>
            <a:r>
              <a:rPr lang="en-US" sz="4000" dirty="0">
                <a:solidFill>
                  <a:srgbClr val="FFFFFF"/>
                </a:solidFill>
              </a:rPr>
              <a:t>Comments</a:t>
            </a:r>
            <a:br>
              <a:rPr lang="en-US" sz="4000" dirty="0">
                <a:solidFill>
                  <a:srgbClr val="FFFFFF"/>
                </a:solidFill>
              </a:rPr>
            </a:br>
            <a:endParaRPr lang="en-US" sz="4000" dirty="0">
              <a:solidFill>
                <a:srgbClr val="FFFFFF"/>
              </a:solidFill>
            </a:endParaRPr>
          </a:p>
        </p:txBody>
      </p:sp>
      <p:sp>
        <p:nvSpPr>
          <p:cNvPr id="3" name="Oval 2">
            <a:extLst>
              <a:ext uri="{FF2B5EF4-FFF2-40B4-BE49-F238E27FC236}">
                <a16:creationId xmlns:a16="http://schemas.microsoft.com/office/drawing/2014/main" id="{DDADFEFD-FE7D-AB40-8052-FFE1F36C1E04}"/>
              </a:ext>
            </a:extLst>
          </p:cNvPr>
          <p:cNvSpPr/>
          <p:nvPr/>
        </p:nvSpPr>
        <p:spPr>
          <a:xfrm>
            <a:off x="3294097" y="94546"/>
            <a:ext cx="1838211" cy="187846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Support Families</a:t>
            </a:r>
          </a:p>
        </p:txBody>
      </p:sp>
      <p:sp>
        <p:nvSpPr>
          <p:cNvPr id="11" name="Oval 10">
            <a:extLst>
              <a:ext uri="{FF2B5EF4-FFF2-40B4-BE49-F238E27FC236}">
                <a16:creationId xmlns:a16="http://schemas.microsoft.com/office/drawing/2014/main" id="{70E89C5A-40D7-834A-8D86-180E8CD530A2}"/>
              </a:ext>
            </a:extLst>
          </p:cNvPr>
          <p:cNvSpPr/>
          <p:nvPr/>
        </p:nvSpPr>
        <p:spPr>
          <a:xfrm>
            <a:off x="4990962" y="54521"/>
            <a:ext cx="1778362" cy="182306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Family Housing &amp; Rentals</a:t>
            </a:r>
          </a:p>
        </p:txBody>
      </p:sp>
      <p:sp>
        <p:nvSpPr>
          <p:cNvPr id="12" name="Oval 11">
            <a:extLst>
              <a:ext uri="{FF2B5EF4-FFF2-40B4-BE49-F238E27FC236}">
                <a16:creationId xmlns:a16="http://schemas.microsoft.com/office/drawing/2014/main" id="{8F764668-E8DD-074D-8D29-BE454CD1B0BD}"/>
              </a:ext>
            </a:extLst>
          </p:cNvPr>
          <p:cNvSpPr/>
          <p:nvPr/>
        </p:nvSpPr>
        <p:spPr>
          <a:xfrm>
            <a:off x="7048915" y="31747"/>
            <a:ext cx="1865594" cy="1937080"/>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Make Every Home &amp; Business Sustainably Energy Efficient</a:t>
            </a:r>
          </a:p>
        </p:txBody>
      </p:sp>
      <p:sp>
        <p:nvSpPr>
          <p:cNvPr id="13" name="Oval 12">
            <a:extLst>
              <a:ext uri="{FF2B5EF4-FFF2-40B4-BE49-F238E27FC236}">
                <a16:creationId xmlns:a16="http://schemas.microsoft.com/office/drawing/2014/main" id="{CE662652-4F27-1943-930F-591FBB9546A6}"/>
              </a:ext>
            </a:extLst>
          </p:cNvPr>
          <p:cNvSpPr/>
          <p:nvPr/>
        </p:nvSpPr>
        <p:spPr>
          <a:xfrm>
            <a:off x="4114095" y="1672033"/>
            <a:ext cx="2036427" cy="2014782"/>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Ferry Affordability, Alternatives &amp; Ease-of-Use</a:t>
            </a:r>
          </a:p>
        </p:txBody>
      </p:sp>
      <p:sp>
        <p:nvSpPr>
          <p:cNvPr id="14" name="Oval 13">
            <a:extLst>
              <a:ext uri="{FF2B5EF4-FFF2-40B4-BE49-F238E27FC236}">
                <a16:creationId xmlns:a16="http://schemas.microsoft.com/office/drawing/2014/main" id="{14E6DB71-7F37-3045-8785-EE9280B3599E}"/>
              </a:ext>
            </a:extLst>
          </p:cNvPr>
          <p:cNvSpPr/>
          <p:nvPr/>
        </p:nvSpPr>
        <p:spPr>
          <a:xfrm>
            <a:off x="5811705" y="1248912"/>
            <a:ext cx="2036427" cy="201478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Promote, Train New Tradespeople</a:t>
            </a:r>
          </a:p>
        </p:txBody>
      </p:sp>
      <p:sp>
        <p:nvSpPr>
          <p:cNvPr id="15" name="Oval 14">
            <a:extLst>
              <a:ext uri="{FF2B5EF4-FFF2-40B4-BE49-F238E27FC236}">
                <a16:creationId xmlns:a16="http://schemas.microsoft.com/office/drawing/2014/main" id="{8A40135C-6B37-324E-834C-1B2AF7283561}"/>
              </a:ext>
            </a:extLst>
          </p:cNvPr>
          <p:cNvSpPr/>
          <p:nvPr/>
        </p:nvSpPr>
        <p:spPr>
          <a:xfrm>
            <a:off x="5394407" y="3277556"/>
            <a:ext cx="1849754" cy="1897126"/>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Composting &amp; Trash Management</a:t>
            </a:r>
          </a:p>
        </p:txBody>
      </p:sp>
      <p:sp>
        <p:nvSpPr>
          <p:cNvPr id="16" name="Oval 15">
            <a:extLst>
              <a:ext uri="{FF2B5EF4-FFF2-40B4-BE49-F238E27FC236}">
                <a16:creationId xmlns:a16="http://schemas.microsoft.com/office/drawing/2014/main" id="{5FF22444-23E4-E24A-90B2-1F24DD5A9213}"/>
              </a:ext>
            </a:extLst>
          </p:cNvPr>
          <p:cNvSpPr/>
          <p:nvPr/>
        </p:nvSpPr>
        <p:spPr>
          <a:xfrm>
            <a:off x="10374905" y="4757383"/>
            <a:ext cx="1687524" cy="1764590"/>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Island Business Resource  Website</a:t>
            </a:r>
          </a:p>
        </p:txBody>
      </p:sp>
      <p:sp>
        <p:nvSpPr>
          <p:cNvPr id="17" name="Oval 16">
            <a:extLst>
              <a:ext uri="{FF2B5EF4-FFF2-40B4-BE49-F238E27FC236}">
                <a16:creationId xmlns:a16="http://schemas.microsoft.com/office/drawing/2014/main" id="{6D4DF948-4C66-DE46-B4FD-31E43DA75BA0}"/>
              </a:ext>
            </a:extLst>
          </p:cNvPr>
          <p:cNvSpPr/>
          <p:nvPr/>
        </p:nvSpPr>
        <p:spPr>
          <a:xfrm>
            <a:off x="4205032" y="3490759"/>
            <a:ext cx="1458612" cy="1536629"/>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24Hr Gas Pump</a:t>
            </a:r>
          </a:p>
        </p:txBody>
      </p:sp>
      <p:sp>
        <p:nvSpPr>
          <p:cNvPr id="18" name="Oval 17">
            <a:extLst>
              <a:ext uri="{FF2B5EF4-FFF2-40B4-BE49-F238E27FC236}">
                <a16:creationId xmlns:a16="http://schemas.microsoft.com/office/drawing/2014/main" id="{1ECFEA89-8FB0-3F4A-8FBB-8AE7D5494C18}"/>
              </a:ext>
            </a:extLst>
          </p:cNvPr>
          <p:cNvSpPr/>
          <p:nvPr/>
        </p:nvSpPr>
        <p:spPr>
          <a:xfrm>
            <a:off x="4885881" y="4749686"/>
            <a:ext cx="1849754" cy="186503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Leach-like</a:t>
            </a:r>
          </a:p>
          <a:p>
            <a:pPr algn="ctr"/>
            <a:r>
              <a:rPr lang="en-US" sz="1600" dirty="0">
                <a:solidFill>
                  <a:schemeClr val="tx1"/>
                </a:solidFill>
              </a:rPr>
              <a:t>Affordable, Easy, Daily  Delivery Service</a:t>
            </a:r>
          </a:p>
        </p:txBody>
      </p:sp>
      <p:sp>
        <p:nvSpPr>
          <p:cNvPr id="19" name="Oval 18">
            <a:extLst>
              <a:ext uri="{FF2B5EF4-FFF2-40B4-BE49-F238E27FC236}">
                <a16:creationId xmlns:a16="http://schemas.microsoft.com/office/drawing/2014/main" id="{8B5C92F9-461A-FD46-AC9D-C1C201FA72BB}"/>
              </a:ext>
            </a:extLst>
          </p:cNvPr>
          <p:cNvSpPr/>
          <p:nvPr/>
        </p:nvSpPr>
        <p:spPr>
          <a:xfrm>
            <a:off x="7799995" y="1511988"/>
            <a:ext cx="1974926" cy="2014783"/>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Restaurants &amp; Cafes!</a:t>
            </a:r>
          </a:p>
        </p:txBody>
      </p:sp>
      <p:sp>
        <p:nvSpPr>
          <p:cNvPr id="20" name="Oval 19">
            <a:extLst>
              <a:ext uri="{FF2B5EF4-FFF2-40B4-BE49-F238E27FC236}">
                <a16:creationId xmlns:a16="http://schemas.microsoft.com/office/drawing/2014/main" id="{10E7E28A-041A-1F44-9DA9-3F69BA01D0BA}"/>
              </a:ext>
            </a:extLst>
          </p:cNvPr>
          <p:cNvSpPr/>
          <p:nvPr/>
        </p:nvSpPr>
        <p:spPr>
          <a:xfrm>
            <a:off x="9019635" y="5052139"/>
            <a:ext cx="1458612" cy="1536629"/>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Maker Space</a:t>
            </a:r>
          </a:p>
        </p:txBody>
      </p:sp>
      <p:sp>
        <p:nvSpPr>
          <p:cNvPr id="21" name="Oval 20">
            <a:extLst>
              <a:ext uri="{FF2B5EF4-FFF2-40B4-BE49-F238E27FC236}">
                <a16:creationId xmlns:a16="http://schemas.microsoft.com/office/drawing/2014/main" id="{F92AFB30-100E-D742-B980-2D6D4D533A4D}"/>
              </a:ext>
            </a:extLst>
          </p:cNvPr>
          <p:cNvSpPr/>
          <p:nvPr/>
        </p:nvSpPr>
        <p:spPr>
          <a:xfrm>
            <a:off x="6952825" y="3905234"/>
            <a:ext cx="1458612" cy="1536629"/>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Laundry</a:t>
            </a:r>
          </a:p>
        </p:txBody>
      </p:sp>
      <p:sp>
        <p:nvSpPr>
          <p:cNvPr id="22" name="Oval 21">
            <a:extLst>
              <a:ext uri="{FF2B5EF4-FFF2-40B4-BE49-F238E27FC236}">
                <a16:creationId xmlns:a16="http://schemas.microsoft.com/office/drawing/2014/main" id="{FD9F90E4-32CE-6840-96AC-DE61C8D87138}"/>
              </a:ext>
            </a:extLst>
          </p:cNvPr>
          <p:cNvSpPr/>
          <p:nvPr/>
        </p:nvSpPr>
        <p:spPr>
          <a:xfrm>
            <a:off x="9598456" y="3298758"/>
            <a:ext cx="1836748" cy="1920629"/>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More Handyman Services</a:t>
            </a:r>
          </a:p>
        </p:txBody>
      </p:sp>
      <p:sp>
        <p:nvSpPr>
          <p:cNvPr id="23" name="Oval 22">
            <a:extLst>
              <a:ext uri="{FF2B5EF4-FFF2-40B4-BE49-F238E27FC236}">
                <a16:creationId xmlns:a16="http://schemas.microsoft.com/office/drawing/2014/main" id="{EF02AEE3-B289-4349-A653-34C54BB8D99A}"/>
              </a:ext>
            </a:extLst>
          </p:cNvPr>
          <p:cNvSpPr/>
          <p:nvPr/>
        </p:nvSpPr>
        <p:spPr>
          <a:xfrm>
            <a:off x="9437011" y="1539901"/>
            <a:ext cx="2159638" cy="2158977"/>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Business Management Training for Island Businesses</a:t>
            </a:r>
          </a:p>
        </p:txBody>
      </p:sp>
      <p:sp>
        <p:nvSpPr>
          <p:cNvPr id="24" name="Oval 23">
            <a:extLst>
              <a:ext uri="{FF2B5EF4-FFF2-40B4-BE49-F238E27FC236}">
                <a16:creationId xmlns:a16="http://schemas.microsoft.com/office/drawing/2014/main" id="{8A48A145-73D2-CA40-9854-31BF7F8C90B0}"/>
              </a:ext>
            </a:extLst>
          </p:cNvPr>
          <p:cNvSpPr/>
          <p:nvPr/>
        </p:nvSpPr>
        <p:spPr>
          <a:xfrm>
            <a:off x="6468600" y="5052139"/>
            <a:ext cx="1458612" cy="1536629"/>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Tree Deadfall Cleanup</a:t>
            </a:r>
          </a:p>
        </p:txBody>
      </p:sp>
      <p:sp>
        <p:nvSpPr>
          <p:cNvPr id="26" name="Oval 25">
            <a:extLst>
              <a:ext uri="{FF2B5EF4-FFF2-40B4-BE49-F238E27FC236}">
                <a16:creationId xmlns:a16="http://schemas.microsoft.com/office/drawing/2014/main" id="{6ECE6DF8-D03E-3442-A092-91E2C774C254}"/>
              </a:ext>
            </a:extLst>
          </p:cNvPr>
          <p:cNvSpPr/>
          <p:nvPr/>
        </p:nvSpPr>
        <p:spPr>
          <a:xfrm>
            <a:off x="7799995" y="5038278"/>
            <a:ext cx="1458612" cy="1536629"/>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Hardware Store</a:t>
            </a:r>
          </a:p>
        </p:txBody>
      </p:sp>
      <p:sp>
        <p:nvSpPr>
          <p:cNvPr id="27" name="Oval 26">
            <a:extLst>
              <a:ext uri="{FF2B5EF4-FFF2-40B4-BE49-F238E27FC236}">
                <a16:creationId xmlns:a16="http://schemas.microsoft.com/office/drawing/2014/main" id="{81A8D950-858C-5741-B420-04497D68FA80}"/>
              </a:ext>
            </a:extLst>
          </p:cNvPr>
          <p:cNvSpPr/>
          <p:nvPr/>
        </p:nvSpPr>
        <p:spPr>
          <a:xfrm>
            <a:off x="10489361" y="197741"/>
            <a:ext cx="1458612" cy="1536629"/>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Safer Biking</a:t>
            </a:r>
          </a:p>
        </p:txBody>
      </p:sp>
      <p:sp>
        <p:nvSpPr>
          <p:cNvPr id="29" name="Oval 28">
            <a:extLst>
              <a:ext uri="{FF2B5EF4-FFF2-40B4-BE49-F238E27FC236}">
                <a16:creationId xmlns:a16="http://schemas.microsoft.com/office/drawing/2014/main" id="{46520ADB-EFE7-F647-BD90-23B5D270B492}"/>
              </a:ext>
            </a:extLst>
          </p:cNvPr>
          <p:cNvSpPr/>
          <p:nvPr/>
        </p:nvSpPr>
        <p:spPr>
          <a:xfrm>
            <a:off x="8487087" y="3789847"/>
            <a:ext cx="1458612" cy="1536629"/>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Hair Care</a:t>
            </a:r>
          </a:p>
        </p:txBody>
      </p:sp>
      <p:sp>
        <p:nvSpPr>
          <p:cNvPr id="30" name="TextBox 29">
            <a:extLst>
              <a:ext uri="{FF2B5EF4-FFF2-40B4-BE49-F238E27FC236}">
                <a16:creationId xmlns:a16="http://schemas.microsoft.com/office/drawing/2014/main" id="{05E1F7CC-B382-B747-B833-786E820B2CC1}"/>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
        <p:nvSpPr>
          <p:cNvPr id="31" name="Oval 30">
            <a:extLst>
              <a:ext uri="{FF2B5EF4-FFF2-40B4-BE49-F238E27FC236}">
                <a16:creationId xmlns:a16="http://schemas.microsoft.com/office/drawing/2014/main" id="{7E437875-3229-A349-8098-AC85E8CC06C6}"/>
              </a:ext>
            </a:extLst>
          </p:cNvPr>
          <p:cNvSpPr/>
          <p:nvPr/>
        </p:nvSpPr>
        <p:spPr>
          <a:xfrm>
            <a:off x="8804391" y="113864"/>
            <a:ext cx="1774853" cy="1800257"/>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Address Scarcity of Trades</a:t>
            </a:r>
          </a:p>
        </p:txBody>
      </p:sp>
      <p:sp>
        <p:nvSpPr>
          <p:cNvPr id="33" name="Oval 32">
            <a:extLst>
              <a:ext uri="{FF2B5EF4-FFF2-40B4-BE49-F238E27FC236}">
                <a16:creationId xmlns:a16="http://schemas.microsoft.com/office/drawing/2014/main" id="{DAEDCF85-1BF5-934B-8519-29D2ED72270E}"/>
              </a:ext>
            </a:extLst>
          </p:cNvPr>
          <p:cNvSpPr/>
          <p:nvPr/>
        </p:nvSpPr>
        <p:spPr>
          <a:xfrm>
            <a:off x="3680654" y="4838690"/>
            <a:ext cx="1507437" cy="1635886"/>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Swimming Pool!</a:t>
            </a:r>
          </a:p>
        </p:txBody>
      </p:sp>
    </p:spTree>
    <p:extLst>
      <p:ext uri="{BB962C8B-B14F-4D97-AF65-F5344CB8AC3E}">
        <p14:creationId xmlns:p14="http://schemas.microsoft.com/office/powerpoint/2010/main" val="900783347"/>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Rectangle 5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611646" y="1727863"/>
            <a:ext cx="3115265" cy="2396359"/>
          </a:xfrm>
        </p:spPr>
        <p:txBody>
          <a:bodyPr anchor="b">
            <a:normAutofit/>
          </a:bodyPr>
          <a:lstStyle/>
          <a:p>
            <a:pPr algn="r"/>
            <a:br>
              <a:rPr lang="en-US" sz="4000" dirty="0">
                <a:solidFill>
                  <a:srgbClr val="FFFFFF"/>
                </a:solidFill>
              </a:rPr>
            </a:br>
            <a:r>
              <a:rPr lang="en-US" sz="4000" dirty="0">
                <a:solidFill>
                  <a:srgbClr val="FFFFFF"/>
                </a:solidFill>
              </a:rPr>
              <a:t>IESC</a:t>
            </a:r>
            <a:br>
              <a:rPr lang="en-US" sz="4000" dirty="0">
                <a:solidFill>
                  <a:srgbClr val="FFFFFF"/>
                </a:solidFill>
              </a:rPr>
            </a:br>
            <a:r>
              <a:rPr lang="en-US" sz="4000" dirty="0">
                <a:solidFill>
                  <a:srgbClr val="FFFFFF"/>
                </a:solidFill>
              </a:rPr>
              <a:t>Key Takeaways</a:t>
            </a:r>
          </a:p>
        </p:txBody>
      </p:sp>
      <p:graphicFrame>
        <p:nvGraphicFramePr>
          <p:cNvPr id="22" name="Content Placeholder 2">
            <a:extLst>
              <a:ext uri="{FF2B5EF4-FFF2-40B4-BE49-F238E27FC236}">
                <a16:creationId xmlns:a16="http://schemas.microsoft.com/office/drawing/2014/main" id="{C8729256-533B-4FE0-8EFC-F28FDD01D06E}"/>
              </a:ext>
            </a:extLst>
          </p:cNvPr>
          <p:cNvGraphicFramePr>
            <a:graphicFrameLocks noGrp="1"/>
          </p:cNvGraphicFramePr>
          <p:nvPr>
            <p:ph idx="1"/>
            <p:extLst>
              <p:ext uri="{D42A27DB-BD31-4B8C-83A1-F6EECF244321}">
                <p14:modId xmlns:p14="http://schemas.microsoft.com/office/powerpoint/2010/main" val="850047082"/>
              </p:ext>
            </p:extLst>
          </p:nvPr>
        </p:nvGraphicFramePr>
        <p:xfrm>
          <a:off x="4905052" y="982133"/>
          <a:ext cx="6666833" cy="4411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3DBB62C7-41FF-884E-B69D-ED995BAF3F6B}"/>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1442906466"/>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Rectangle 6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611646" y="1703960"/>
            <a:ext cx="3115265" cy="2396359"/>
          </a:xfrm>
        </p:spPr>
        <p:txBody>
          <a:bodyPr anchor="b">
            <a:normAutofit/>
          </a:bodyPr>
          <a:lstStyle/>
          <a:p>
            <a:pPr algn="r"/>
            <a:r>
              <a:rPr lang="en-US" sz="4000" dirty="0">
                <a:solidFill>
                  <a:srgbClr val="FFFFFF"/>
                </a:solidFill>
              </a:rPr>
              <a:t>Islesboro Economic Sustainability Corporation</a:t>
            </a:r>
          </a:p>
        </p:txBody>
      </p:sp>
      <p:sp>
        <p:nvSpPr>
          <p:cNvPr id="10" name="TextBox 9">
            <a:extLst>
              <a:ext uri="{FF2B5EF4-FFF2-40B4-BE49-F238E27FC236}">
                <a16:creationId xmlns:a16="http://schemas.microsoft.com/office/drawing/2014/main" id="{979EE6FD-0224-2C47-AB5A-BC33247292A0}"/>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
        <p:nvSpPr>
          <p:cNvPr id="14" name="TextBox 13">
            <a:extLst>
              <a:ext uri="{FF2B5EF4-FFF2-40B4-BE49-F238E27FC236}">
                <a16:creationId xmlns:a16="http://schemas.microsoft.com/office/drawing/2014/main" id="{3DC93986-B34C-FD41-9CE0-B32C3FEDC304}"/>
              </a:ext>
            </a:extLst>
          </p:cNvPr>
          <p:cNvSpPr txBox="1"/>
          <p:nvPr/>
        </p:nvSpPr>
        <p:spPr>
          <a:xfrm>
            <a:off x="4649470" y="649480"/>
            <a:ext cx="7228765" cy="5546047"/>
          </a:xfrm>
          <a:prstGeom prst="rect">
            <a:avLst/>
          </a:prstGeom>
        </p:spPr>
        <p:txBody>
          <a:bodyPr vert="horz" lIns="91440" tIns="45720" rIns="91440" bIns="45720" rtlCol="0" anchor="ctr">
            <a:normAutofit/>
          </a:bodyPr>
          <a:lstStyle/>
          <a:p>
            <a:r>
              <a:rPr lang="en-US" sz="2800" i="1" dirty="0"/>
              <a:t>A Catalyst for Essential Services and Businesses</a:t>
            </a:r>
          </a:p>
          <a:p>
            <a:r>
              <a:rPr lang="en-US" sz="2000" i="1" dirty="0"/>
              <a:t>Islesboro Forum, August 1, 2021</a:t>
            </a:r>
          </a:p>
          <a:p>
            <a:r>
              <a:rPr lang="en-US" sz="2000" i="1" dirty="0"/>
              <a:t>Roger Heinen, Chair</a:t>
            </a:r>
          </a:p>
        </p:txBody>
      </p:sp>
    </p:spTree>
    <p:extLst>
      <p:ext uri="{BB962C8B-B14F-4D97-AF65-F5344CB8AC3E}">
        <p14:creationId xmlns:p14="http://schemas.microsoft.com/office/powerpoint/2010/main" val="95125933"/>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4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785708" y="1703960"/>
            <a:ext cx="3115265" cy="2396359"/>
          </a:xfrm>
        </p:spPr>
        <p:txBody>
          <a:bodyPr anchor="b">
            <a:normAutofit/>
          </a:bodyPr>
          <a:lstStyle/>
          <a:p>
            <a:pPr algn="r"/>
            <a:r>
              <a:rPr lang="en-US" sz="4000" dirty="0">
                <a:solidFill>
                  <a:srgbClr val="FFFFFF"/>
                </a:solidFill>
              </a:rPr>
              <a:t>Your Thoughts &amp; Questions?</a:t>
            </a:r>
          </a:p>
        </p:txBody>
      </p:sp>
      <p:sp>
        <p:nvSpPr>
          <p:cNvPr id="3" name="TextBox 2">
            <a:extLst>
              <a:ext uri="{FF2B5EF4-FFF2-40B4-BE49-F238E27FC236}">
                <a16:creationId xmlns:a16="http://schemas.microsoft.com/office/drawing/2014/main" id="{762B474D-6774-8B4E-99F2-B9D9C7B20F1A}"/>
              </a:ext>
            </a:extLst>
          </p:cNvPr>
          <p:cNvSpPr txBox="1"/>
          <p:nvPr/>
        </p:nvSpPr>
        <p:spPr>
          <a:xfrm>
            <a:off x="4823532" y="2715863"/>
            <a:ext cx="6748669" cy="1446550"/>
          </a:xfrm>
          <a:prstGeom prst="rect">
            <a:avLst/>
          </a:prstGeom>
          <a:noFill/>
        </p:spPr>
        <p:txBody>
          <a:bodyPr wrap="square" rtlCol="0">
            <a:spAutoFit/>
          </a:bodyPr>
          <a:lstStyle/>
          <a:p>
            <a:pPr algn="ctr"/>
            <a:r>
              <a:rPr lang="en-US" sz="4400" dirty="0">
                <a:hlinkClick r:id="rId3"/>
              </a:rPr>
              <a:t>www.Sustain04848.com</a:t>
            </a:r>
            <a:endParaRPr lang="en-US" sz="4400" dirty="0"/>
          </a:p>
          <a:p>
            <a:pPr algn="ctr"/>
            <a:r>
              <a:rPr lang="en-US" sz="4400" i="1" dirty="0"/>
              <a:t>Board@sustain04848.com</a:t>
            </a:r>
          </a:p>
        </p:txBody>
      </p:sp>
    </p:spTree>
    <p:extLst>
      <p:ext uri="{BB962C8B-B14F-4D97-AF65-F5344CB8AC3E}">
        <p14:creationId xmlns:p14="http://schemas.microsoft.com/office/powerpoint/2010/main" val="1332808148"/>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0ECB97-1F37-274B-89FC-B80BD5B0076B}"/>
              </a:ext>
            </a:extLst>
          </p:cNvPr>
          <p:cNvSpPr>
            <a:spLocks noGrp="1"/>
          </p:cNvSpPr>
          <p:nvPr>
            <p:ph type="ctrTitle"/>
          </p:nvPr>
        </p:nvSpPr>
        <p:spPr>
          <a:xfrm>
            <a:off x="1386865" y="818984"/>
            <a:ext cx="6596245" cy="3268520"/>
          </a:xfrm>
        </p:spPr>
        <p:txBody>
          <a:bodyPr>
            <a:normAutofit/>
          </a:bodyPr>
          <a:lstStyle/>
          <a:p>
            <a:pPr algn="r"/>
            <a:r>
              <a:rPr lang="en-US" sz="4800">
                <a:solidFill>
                  <a:srgbClr val="FFFFFF"/>
                </a:solidFill>
              </a:rPr>
              <a:t>Islesboro Economic Sustainability Corporation</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2C4191A-52E3-8646-BF38-16068D0E2782}"/>
              </a:ext>
            </a:extLst>
          </p:cNvPr>
          <p:cNvSpPr>
            <a:spLocks noGrp="1"/>
          </p:cNvSpPr>
          <p:nvPr>
            <p:ph type="subTitle" idx="1"/>
          </p:nvPr>
        </p:nvSpPr>
        <p:spPr>
          <a:xfrm>
            <a:off x="1931874" y="4797188"/>
            <a:ext cx="6051236" cy="1241828"/>
          </a:xfrm>
        </p:spPr>
        <p:txBody>
          <a:bodyPr>
            <a:normAutofit/>
          </a:bodyPr>
          <a:lstStyle/>
          <a:p>
            <a:pPr algn="r"/>
            <a:r>
              <a:rPr lang="en-US" sz="2000" i="1">
                <a:solidFill>
                  <a:srgbClr val="FFFFFF"/>
                </a:solidFill>
              </a:rPr>
              <a:t>A Catalyst for Essential Services &amp; Businesses</a:t>
            </a:r>
          </a:p>
          <a:p>
            <a:pPr algn="r"/>
            <a:r>
              <a:rPr lang="en-US" sz="2000">
                <a:solidFill>
                  <a:srgbClr val="FFFFFF"/>
                </a:solidFill>
              </a:rPr>
              <a:t>Islesboro Forum - August 1, 2021</a:t>
            </a:r>
          </a:p>
          <a:p>
            <a:pPr algn="r"/>
            <a:r>
              <a:rPr lang="en-US" sz="2000">
                <a:solidFill>
                  <a:srgbClr val="FFFFFF"/>
                </a:solidFill>
              </a:rPr>
              <a:t>Roger Heinen, Chair</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6559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type="wd">
                                    <p:tmPct val="15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0FF03C-C344-C740-835C-A00B94ACFD21}"/>
              </a:ext>
            </a:extLst>
          </p:cNvPr>
          <p:cNvSpPr>
            <a:spLocks noGrp="1"/>
          </p:cNvSpPr>
          <p:nvPr>
            <p:ph type="title"/>
          </p:nvPr>
        </p:nvSpPr>
        <p:spPr/>
        <p:txBody>
          <a:bodyPr/>
          <a:lstStyle/>
          <a:p>
            <a:endParaRPr lang="en-US" dirty="0"/>
          </a:p>
        </p:txBody>
      </p:sp>
      <p:sp>
        <p:nvSpPr>
          <p:cNvPr id="5" name="Text Placeholder 4">
            <a:extLst>
              <a:ext uri="{FF2B5EF4-FFF2-40B4-BE49-F238E27FC236}">
                <a16:creationId xmlns:a16="http://schemas.microsoft.com/office/drawing/2014/main" id="{569C748F-C81E-A541-8B2D-2DB360AE68C4}"/>
              </a:ext>
            </a:extLst>
          </p:cNvPr>
          <p:cNvSpPr>
            <a:spLocks noGrp="1"/>
          </p:cNvSpPr>
          <p:nvPr>
            <p:ph type="body" idx="1"/>
          </p:nvPr>
        </p:nvSpPr>
        <p:spPr/>
        <p:txBody>
          <a:bodyPr/>
          <a:lstStyle/>
          <a:p>
            <a:endParaRPr lang="en-US"/>
          </a:p>
        </p:txBody>
      </p:sp>
      <p:sp>
        <p:nvSpPr>
          <p:cNvPr id="2" name="AutoShape 2" descr="Digital Art, Monoscope, Numbers, TV, Squares, Circle, Grid ...">
            <a:extLst>
              <a:ext uri="{FF2B5EF4-FFF2-40B4-BE49-F238E27FC236}">
                <a16:creationId xmlns:a16="http://schemas.microsoft.com/office/drawing/2014/main" id="{FDA62AE4-FBD7-CD40-8B69-77AB47B9CB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4263FB12-95D3-4B4F-8D9C-A974259AEA5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9982539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Rectangle 6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620115" y="1146941"/>
            <a:ext cx="3115265" cy="2396359"/>
          </a:xfrm>
        </p:spPr>
        <p:txBody>
          <a:bodyPr anchor="b">
            <a:normAutofit/>
          </a:bodyPr>
          <a:lstStyle/>
          <a:p>
            <a:pPr algn="r"/>
            <a:r>
              <a:rPr lang="en-US" sz="4000" dirty="0">
                <a:solidFill>
                  <a:srgbClr val="FFFFFF"/>
                </a:solidFill>
              </a:rPr>
              <a:t>Questions for This Evening</a:t>
            </a:r>
          </a:p>
        </p:txBody>
      </p:sp>
      <p:graphicFrame>
        <p:nvGraphicFramePr>
          <p:cNvPr id="22" name="Content Placeholder 2">
            <a:extLst>
              <a:ext uri="{FF2B5EF4-FFF2-40B4-BE49-F238E27FC236}">
                <a16:creationId xmlns:a16="http://schemas.microsoft.com/office/drawing/2014/main" id="{909D0FD2-9471-42B8-AB9C-921474B4D547}"/>
              </a:ext>
            </a:extLst>
          </p:cNvPr>
          <p:cNvGraphicFramePr>
            <a:graphicFrameLocks noGrp="1"/>
          </p:cNvGraphicFramePr>
          <p:nvPr>
            <p:ph idx="1"/>
          </p:nvPr>
        </p:nvGraphicFramePr>
        <p:xfrm>
          <a:off x="4905052" y="770318"/>
          <a:ext cx="6962270"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979EE6FD-0224-2C47-AB5A-BC33247292A0}"/>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193201739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EFB31-49AB-C64F-9F57-08300FE09AD3}"/>
              </a:ext>
            </a:extLst>
          </p:cNvPr>
          <p:cNvSpPr>
            <a:spLocks noGrp="1"/>
          </p:cNvSpPr>
          <p:nvPr>
            <p:ph type="title"/>
          </p:nvPr>
        </p:nvSpPr>
        <p:spPr>
          <a:xfrm>
            <a:off x="228600" y="707754"/>
            <a:ext cx="3672373" cy="3387497"/>
          </a:xfrm>
        </p:spPr>
        <p:txBody>
          <a:bodyPr vert="horz" lIns="91440" tIns="45720" rIns="91440" bIns="45720" rtlCol="0" anchor="b">
            <a:normAutofit/>
          </a:bodyPr>
          <a:lstStyle/>
          <a:p>
            <a:pPr algn="r"/>
            <a:r>
              <a:rPr lang="en-US" sz="3600" kern="1200" dirty="0">
                <a:solidFill>
                  <a:srgbClr val="FFFFFF"/>
                </a:solidFill>
                <a:latin typeface="+mj-lt"/>
                <a:ea typeface="+mj-ea"/>
                <a:cs typeface="+mj-cs"/>
              </a:rPr>
              <a:t>We Are a Community At Risk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&amp;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As Usual,</a:t>
            </a:r>
            <a:r>
              <a:rPr lang="en-US" sz="3600" dirty="0">
                <a:solidFill>
                  <a:srgbClr val="FFFFFF"/>
                </a:solidFill>
              </a:rPr>
              <a:t> </a:t>
            </a:r>
            <a:r>
              <a:rPr lang="en-US" sz="3600" kern="1200" dirty="0">
                <a:solidFill>
                  <a:srgbClr val="FFFFFF"/>
                </a:solidFill>
                <a:latin typeface="+mj-lt"/>
                <a:ea typeface="+mj-ea"/>
                <a:cs typeface="+mj-cs"/>
              </a:rPr>
              <a:t>On Our Own To Fix It</a:t>
            </a:r>
          </a:p>
        </p:txBody>
      </p:sp>
      <p:graphicFrame>
        <p:nvGraphicFramePr>
          <p:cNvPr id="6" name="Diagram 5">
            <a:extLst>
              <a:ext uri="{FF2B5EF4-FFF2-40B4-BE49-F238E27FC236}">
                <a16:creationId xmlns:a16="http://schemas.microsoft.com/office/drawing/2014/main" id="{956841C8-FC84-4E4D-8BD4-99F84C71B740}"/>
              </a:ext>
            </a:extLst>
          </p:cNvPr>
          <p:cNvGraphicFramePr/>
          <p:nvPr>
            <p:extLst>
              <p:ext uri="{D42A27DB-BD31-4B8C-83A1-F6EECF244321}">
                <p14:modId xmlns:p14="http://schemas.microsoft.com/office/powerpoint/2010/main" val="2121210855"/>
              </p:ext>
            </p:extLst>
          </p:nvPr>
        </p:nvGraphicFramePr>
        <p:xfrm>
          <a:off x="5158928" y="-10142"/>
          <a:ext cx="5990479" cy="6775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7295F805-8436-9242-A682-EC5B290B19DF}"/>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375971518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E54E785-DACD-F542-8420-A6E88498671B}"/>
              </a:ext>
            </a:extLst>
          </p:cNvPr>
          <p:cNvSpPr txBox="1"/>
          <p:nvPr/>
        </p:nvSpPr>
        <p:spPr>
          <a:xfrm>
            <a:off x="5419859" y="645836"/>
            <a:ext cx="6555347" cy="5546047"/>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400" dirty="0"/>
              <a:t>Full-time Residents, Families &amp; Jobs</a:t>
            </a:r>
          </a:p>
          <a:p>
            <a:pPr marL="457200" indent="-228600">
              <a:lnSpc>
                <a:spcPct val="90000"/>
              </a:lnSpc>
              <a:spcAft>
                <a:spcPts val="600"/>
              </a:spcAft>
              <a:buFont typeface="Arial" panose="020B0604020202020204" pitchFamily="34" charset="0"/>
              <a:buChar char="•"/>
            </a:pPr>
            <a:r>
              <a:rPr lang="en-US" sz="2400" dirty="0"/>
              <a:t>Easier Island-Living/Working Logistics &amp; Cost</a:t>
            </a:r>
          </a:p>
          <a:p>
            <a:pPr marL="457200" indent="-228600">
              <a:lnSpc>
                <a:spcPct val="90000"/>
              </a:lnSpc>
              <a:spcAft>
                <a:spcPts val="600"/>
              </a:spcAft>
              <a:buFont typeface="Arial" panose="020B0604020202020204" pitchFamily="34" charset="0"/>
              <a:buChar char="•"/>
            </a:pPr>
            <a:r>
              <a:rPr lang="en-US" sz="2400" dirty="0"/>
              <a:t>Reduced Need to Take the Ferry</a:t>
            </a:r>
          </a:p>
          <a:p>
            <a:pPr marL="457200" indent="-228600">
              <a:lnSpc>
                <a:spcPct val="90000"/>
              </a:lnSpc>
              <a:spcAft>
                <a:spcPts val="600"/>
              </a:spcAft>
              <a:buFont typeface="Arial" panose="020B0604020202020204" pitchFamily="34" charset="0"/>
              <a:buChar char="•"/>
            </a:pPr>
            <a:r>
              <a:rPr lang="en-US" sz="2400" dirty="0"/>
              <a:t>Attractive to our Summer Community</a:t>
            </a:r>
          </a:p>
          <a:p>
            <a:pPr marL="457200" indent="-228600">
              <a:lnSpc>
                <a:spcPct val="90000"/>
              </a:lnSpc>
              <a:spcAft>
                <a:spcPts val="600"/>
              </a:spcAft>
              <a:buFont typeface="Arial" panose="020B0604020202020204" pitchFamily="34" charset="0"/>
              <a:buChar char="•"/>
            </a:pPr>
            <a:r>
              <a:rPr lang="en-US" sz="2400" dirty="0"/>
              <a:t>Viability &amp; Vitality Over Growth</a:t>
            </a:r>
          </a:p>
        </p:txBody>
      </p:sp>
      <p:sp>
        <p:nvSpPr>
          <p:cNvPr id="6" name="Curved Right Arrow 5">
            <a:extLst>
              <a:ext uri="{FF2B5EF4-FFF2-40B4-BE49-F238E27FC236}">
                <a16:creationId xmlns:a16="http://schemas.microsoft.com/office/drawing/2014/main" id="{5724AC50-E986-4245-BB81-F218F3D99F76}"/>
              </a:ext>
            </a:extLst>
          </p:cNvPr>
          <p:cNvSpPr/>
          <p:nvPr/>
        </p:nvSpPr>
        <p:spPr>
          <a:xfrm>
            <a:off x="5041907" y="930154"/>
            <a:ext cx="2616200" cy="50601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Right Arrow 16">
            <a:extLst>
              <a:ext uri="{FF2B5EF4-FFF2-40B4-BE49-F238E27FC236}">
                <a16:creationId xmlns:a16="http://schemas.microsoft.com/office/drawing/2014/main" id="{41E51C8C-DD73-B646-B472-B13D4ABDB2F9}"/>
              </a:ext>
            </a:extLst>
          </p:cNvPr>
          <p:cNvSpPr/>
          <p:nvPr/>
        </p:nvSpPr>
        <p:spPr>
          <a:xfrm flipH="1" flipV="1">
            <a:off x="9144281" y="575424"/>
            <a:ext cx="2616200" cy="50601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6E5F6614-8390-DA44-B287-8BB9701882F9}"/>
              </a:ext>
            </a:extLst>
          </p:cNvPr>
          <p:cNvSpPr/>
          <p:nvPr/>
        </p:nvSpPr>
        <p:spPr>
          <a:xfrm>
            <a:off x="7718751" y="825440"/>
            <a:ext cx="1469036" cy="769441"/>
          </a:xfrm>
          <a:prstGeom prst="rect">
            <a:avLst/>
          </a:prstGeom>
          <a:noFill/>
        </p:spPr>
        <p:txBody>
          <a:bodyPr wrap="square" lIns="91440" tIns="45720" rIns="91440" bIns="45720">
            <a:spAutoFit/>
          </a:bodyPr>
          <a:lstStyle/>
          <a:p>
            <a:pPr algn="ctr">
              <a:spcAft>
                <a:spcPts val="600"/>
              </a:spcAft>
            </a:pPr>
            <a:r>
              <a:rPr lang="en-US" sz="44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a:t>
            </a:r>
            <a:endParaRPr lang="en-US" sz="4400" b="1" cap="none" spc="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18" name="Rectangle 17">
            <a:extLst>
              <a:ext uri="{FF2B5EF4-FFF2-40B4-BE49-F238E27FC236}">
                <a16:creationId xmlns:a16="http://schemas.microsoft.com/office/drawing/2014/main" id="{100E234A-AD43-B743-9445-61D4520CC3ED}"/>
              </a:ext>
            </a:extLst>
          </p:cNvPr>
          <p:cNvSpPr/>
          <p:nvPr/>
        </p:nvSpPr>
        <p:spPr>
          <a:xfrm>
            <a:off x="7690323" y="4892725"/>
            <a:ext cx="1469036" cy="707886"/>
          </a:xfrm>
          <a:prstGeom prst="rect">
            <a:avLst/>
          </a:prstGeom>
          <a:noFill/>
        </p:spPr>
        <p:txBody>
          <a:bodyPr wrap="square" lIns="91440" tIns="45720" rIns="91440" bIns="45720">
            <a:spAutoFit/>
          </a:bodyPr>
          <a:lstStyle/>
          <a:p>
            <a:pPr algn="ctr">
              <a:spcAft>
                <a:spcPts val="600"/>
              </a:spcAft>
            </a:pPr>
            <a:r>
              <a:rPr lang="en-US" sz="40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Who?</a:t>
            </a:r>
            <a:endParaRPr lang="en-US" sz="4000" b="1" cap="none" spc="0"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7" name="TextBox 36">
            <a:extLst>
              <a:ext uri="{FF2B5EF4-FFF2-40B4-BE49-F238E27FC236}">
                <a16:creationId xmlns:a16="http://schemas.microsoft.com/office/drawing/2014/main" id="{3FF5E8AD-BC8A-FE41-9FB6-7E6539B75FD4}"/>
              </a:ext>
            </a:extLst>
          </p:cNvPr>
          <p:cNvSpPr txBox="1"/>
          <p:nvPr/>
        </p:nvSpPr>
        <p:spPr>
          <a:xfrm>
            <a:off x="225393" y="808235"/>
            <a:ext cx="3587030"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solidFill>
                  <a:srgbClr val="FFFFFF"/>
                </a:solidFill>
                <a:latin typeface="+mj-lt"/>
                <a:ea typeface="+mj-ea"/>
                <a:cs typeface="+mj-cs"/>
              </a:rPr>
              <a:t>Self-Sufficiency </a:t>
            </a:r>
          </a:p>
          <a:p>
            <a:pPr algn="r">
              <a:lnSpc>
                <a:spcPct val="90000"/>
              </a:lnSpc>
              <a:spcBef>
                <a:spcPct val="0"/>
              </a:spcBef>
              <a:spcAft>
                <a:spcPts val="600"/>
              </a:spcAft>
            </a:pPr>
            <a:r>
              <a:rPr lang="en-US" sz="4000" kern="1200" dirty="0">
                <a:solidFill>
                  <a:srgbClr val="FFFFFF"/>
                </a:solidFill>
                <a:latin typeface="+mj-lt"/>
                <a:ea typeface="+mj-ea"/>
                <a:cs typeface="+mj-cs"/>
              </a:rPr>
              <a:t>&amp; </a:t>
            </a:r>
          </a:p>
          <a:p>
            <a:pPr algn="r">
              <a:lnSpc>
                <a:spcPct val="90000"/>
              </a:lnSpc>
              <a:spcBef>
                <a:spcPct val="0"/>
              </a:spcBef>
              <a:spcAft>
                <a:spcPts val="600"/>
              </a:spcAft>
            </a:pPr>
            <a:r>
              <a:rPr lang="en-US" sz="4000" kern="1200" dirty="0">
                <a:solidFill>
                  <a:srgbClr val="FFFFFF"/>
                </a:solidFill>
                <a:latin typeface="+mj-lt"/>
                <a:ea typeface="+mj-ea"/>
                <a:cs typeface="+mj-cs"/>
              </a:rPr>
              <a:t>Sustainability</a:t>
            </a:r>
          </a:p>
        </p:txBody>
      </p:sp>
      <p:sp>
        <p:nvSpPr>
          <p:cNvPr id="15" name="TextBox 14">
            <a:extLst>
              <a:ext uri="{FF2B5EF4-FFF2-40B4-BE49-F238E27FC236}">
                <a16:creationId xmlns:a16="http://schemas.microsoft.com/office/drawing/2014/main" id="{F26D338B-E6F3-F24C-A24C-536988151137}"/>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4279378311"/>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B78ACEA-8261-904D-B979-BE8BF536BAC4}"/>
              </a:ext>
            </a:extLst>
          </p:cNvPr>
          <p:cNvSpPr txBox="1"/>
          <p:nvPr/>
        </p:nvSpPr>
        <p:spPr>
          <a:xfrm>
            <a:off x="611646" y="739951"/>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solidFill>
                  <a:srgbClr val="FFFFFF"/>
                </a:solidFill>
                <a:latin typeface="+mj-lt"/>
                <a:ea typeface="+mj-ea"/>
                <a:cs typeface="+mj-cs"/>
              </a:rPr>
              <a:t>Historic Perspective</a:t>
            </a:r>
          </a:p>
        </p:txBody>
      </p:sp>
      <p:sp>
        <p:nvSpPr>
          <p:cNvPr id="7" name="TextBox 6">
            <a:extLst>
              <a:ext uri="{FF2B5EF4-FFF2-40B4-BE49-F238E27FC236}">
                <a16:creationId xmlns:a16="http://schemas.microsoft.com/office/drawing/2014/main" id="{EE54E785-DACD-F542-8420-A6E88498671B}"/>
              </a:ext>
            </a:extLst>
          </p:cNvPr>
          <p:cNvSpPr txBox="1"/>
          <p:nvPr/>
        </p:nvSpPr>
        <p:spPr>
          <a:xfrm>
            <a:off x="4810259" y="649480"/>
            <a:ext cx="6882208" cy="5546047"/>
          </a:xfrm>
          <a:prstGeom prst="rect">
            <a:avLst/>
          </a:prstGeom>
        </p:spPr>
        <p:txBody>
          <a:bodyPr vert="horz" lIns="91440" tIns="45720" rIns="91440" bIns="45720" rtlCol="0" anchor="ctr">
            <a:normAutofit/>
          </a:bodyPr>
          <a:lstStyle/>
          <a:p>
            <a:r>
              <a:rPr lang="en-US" sz="2000" i="1" dirty="0"/>
              <a:t>“</a:t>
            </a:r>
            <a:r>
              <a:rPr lang="en-US" sz="2000" b="1" i="1" dirty="0"/>
              <a:t>Islesboro</a:t>
            </a:r>
            <a:r>
              <a:rPr lang="en-US" sz="2000" b="1" dirty="0"/>
              <a:t> </a:t>
            </a:r>
            <a:r>
              <a:rPr lang="en-US" sz="2000" b="1" i="1" dirty="0"/>
              <a:t>Board of Trade… 1920’s-1951 </a:t>
            </a:r>
            <a:r>
              <a:rPr lang="en-US" sz="2000" i="1" dirty="0"/>
              <a:t>Promote the general welfare… various industries on the island. Members spent a good deal of time in Augusta and nearby mainland towns promoting betterment of island industries and facilities. Then also invited off-island businessmen and politicians to suppers at the Community Hall to further these endeavors. They worked hard to get power to the island and to have steamships stop here. ” </a:t>
            </a:r>
          </a:p>
          <a:p>
            <a:r>
              <a:rPr lang="en-US" sz="2000" i="1" dirty="0"/>
              <a:t>	</a:t>
            </a:r>
            <a:r>
              <a:rPr lang="en-US" sz="2000" b="1" dirty="0"/>
              <a:t>History of Islesboro 1893-1983</a:t>
            </a:r>
            <a:endParaRPr lang="en-US" sz="2000" dirty="0"/>
          </a:p>
          <a:p>
            <a:endParaRPr lang="en-US" sz="2000" i="1" dirty="0"/>
          </a:p>
          <a:p>
            <a:r>
              <a:rPr lang="en-US" sz="2000" i="1" dirty="0"/>
              <a:t>“The Town’s economic development committee will have launched an economic development corporation that helps provide residents with access to venture capital, and incubation programs for new and growing businesses.”</a:t>
            </a:r>
          </a:p>
          <a:p>
            <a:pPr lvl="1"/>
            <a:r>
              <a:rPr lang="en-US" sz="2000" b="1" dirty="0"/>
              <a:t>Comprehensive Plan, Section II, </a:t>
            </a:r>
            <a:r>
              <a:rPr lang="en-US" sz="2000" b="1" i="1" dirty="0"/>
              <a:t>Islesboro 2030 Guiding Statement</a:t>
            </a:r>
            <a:r>
              <a:rPr lang="en-US" sz="2000" i="1" dirty="0"/>
              <a:t>…</a:t>
            </a:r>
          </a:p>
        </p:txBody>
      </p:sp>
      <p:sp>
        <p:nvSpPr>
          <p:cNvPr id="5" name="Content Placeholder 2">
            <a:extLst>
              <a:ext uri="{FF2B5EF4-FFF2-40B4-BE49-F238E27FC236}">
                <a16:creationId xmlns:a16="http://schemas.microsoft.com/office/drawing/2014/main" id="{B654C2A6-C476-7A48-A07E-827E62252562}"/>
              </a:ext>
            </a:extLst>
          </p:cNvPr>
          <p:cNvSpPr txBox="1">
            <a:spLocks/>
          </p:cNvSpPr>
          <p:nvPr/>
        </p:nvSpPr>
        <p:spPr>
          <a:xfrm>
            <a:off x="1300603" y="511383"/>
            <a:ext cx="81366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Box 11">
            <a:extLst>
              <a:ext uri="{FF2B5EF4-FFF2-40B4-BE49-F238E27FC236}">
                <a16:creationId xmlns:a16="http://schemas.microsoft.com/office/drawing/2014/main" id="{C3C3799B-50AA-B044-B93E-717A2B4CCE79}"/>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229131062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B78ACEA-8261-904D-B979-BE8BF536BAC4}"/>
              </a:ext>
            </a:extLst>
          </p:cNvPr>
          <p:cNvSpPr txBox="1"/>
          <p:nvPr/>
        </p:nvSpPr>
        <p:spPr>
          <a:xfrm>
            <a:off x="605469" y="1162557"/>
            <a:ext cx="3115265" cy="2396359"/>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solidFill>
                  <a:srgbClr val="FFFFFF"/>
                </a:solidFill>
                <a:latin typeface="+mj-lt"/>
                <a:ea typeface="+mj-ea"/>
                <a:cs typeface="+mj-cs"/>
              </a:rPr>
              <a:t>Our Big Idea</a:t>
            </a:r>
          </a:p>
        </p:txBody>
      </p:sp>
      <p:sp>
        <p:nvSpPr>
          <p:cNvPr id="5" name="Content Placeholder 2">
            <a:extLst>
              <a:ext uri="{FF2B5EF4-FFF2-40B4-BE49-F238E27FC236}">
                <a16:creationId xmlns:a16="http://schemas.microsoft.com/office/drawing/2014/main" id="{B654C2A6-C476-7A48-A07E-827E62252562}"/>
              </a:ext>
            </a:extLst>
          </p:cNvPr>
          <p:cNvSpPr txBox="1">
            <a:spLocks/>
          </p:cNvSpPr>
          <p:nvPr/>
        </p:nvSpPr>
        <p:spPr>
          <a:xfrm>
            <a:off x="1300603" y="511383"/>
            <a:ext cx="81366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26" name="TextBox 6">
            <a:extLst>
              <a:ext uri="{FF2B5EF4-FFF2-40B4-BE49-F238E27FC236}">
                <a16:creationId xmlns:a16="http://schemas.microsoft.com/office/drawing/2014/main" id="{9C7E4398-000F-48F5-9822-6F0E70936C62}"/>
              </a:ext>
            </a:extLst>
          </p:cNvPr>
          <p:cNvGraphicFramePr/>
          <p:nvPr>
            <p:extLst>
              <p:ext uri="{D42A27DB-BD31-4B8C-83A1-F6EECF244321}">
                <p14:modId xmlns:p14="http://schemas.microsoft.com/office/powerpoint/2010/main" val="232129230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257EB727-8817-8D4D-9081-CCDDD802AD4C}"/>
              </a:ext>
            </a:extLst>
          </p:cNvPr>
          <p:cNvSpPr txBox="1"/>
          <p:nvPr/>
        </p:nvSpPr>
        <p:spPr>
          <a:xfrm>
            <a:off x="574352" y="6204360"/>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1997988836"/>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Rectangle 7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B78ACEA-8261-904D-B979-BE8BF536BAC4}"/>
              </a:ext>
            </a:extLst>
          </p:cNvPr>
          <p:cNvSpPr txBox="1"/>
          <p:nvPr/>
        </p:nvSpPr>
        <p:spPr>
          <a:xfrm>
            <a:off x="620115" y="1162557"/>
            <a:ext cx="3115265" cy="2396359"/>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solidFill>
                  <a:srgbClr val="FFFFFF"/>
                </a:solidFill>
                <a:latin typeface="Calibri Light" panose="020F0302020204030204" pitchFamily="34" charset="0"/>
                <a:ea typeface="+mj-ea"/>
                <a:cs typeface="Calibri Light" panose="020F0302020204030204" pitchFamily="34" charset="0"/>
              </a:rPr>
              <a:t>Mission</a:t>
            </a:r>
          </a:p>
        </p:txBody>
      </p:sp>
      <p:sp>
        <p:nvSpPr>
          <p:cNvPr id="5" name="Content Placeholder 2">
            <a:extLst>
              <a:ext uri="{FF2B5EF4-FFF2-40B4-BE49-F238E27FC236}">
                <a16:creationId xmlns:a16="http://schemas.microsoft.com/office/drawing/2014/main" id="{B654C2A6-C476-7A48-A07E-827E62252562}"/>
              </a:ext>
            </a:extLst>
          </p:cNvPr>
          <p:cNvSpPr txBox="1">
            <a:spLocks/>
          </p:cNvSpPr>
          <p:nvPr/>
        </p:nvSpPr>
        <p:spPr>
          <a:xfrm>
            <a:off x="1300603" y="511383"/>
            <a:ext cx="81366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64" name="TextBox 1">
            <a:extLst>
              <a:ext uri="{FF2B5EF4-FFF2-40B4-BE49-F238E27FC236}">
                <a16:creationId xmlns:a16="http://schemas.microsoft.com/office/drawing/2014/main" id="{835BCE25-0A54-46BE-9228-E711528D227C}"/>
              </a:ext>
            </a:extLst>
          </p:cNvPr>
          <p:cNvGraphicFramePr/>
          <p:nvPr>
            <p:extLst>
              <p:ext uri="{D42A27DB-BD31-4B8C-83A1-F6EECF244321}">
                <p14:modId xmlns:p14="http://schemas.microsoft.com/office/powerpoint/2010/main" val="351017521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F5469442-898D-2746-9B5C-307788FE810A}"/>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197391170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Rectangle 6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CCC233-1D84-4E40-89DC-E85C0AA39E58}"/>
              </a:ext>
            </a:extLst>
          </p:cNvPr>
          <p:cNvSpPr>
            <a:spLocks noGrp="1"/>
          </p:cNvSpPr>
          <p:nvPr>
            <p:ph type="title"/>
          </p:nvPr>
        </p:nvSpPr>
        <p:spPr>
          <a:xfrm>
            <a:off x="620115" y="1146941"/>
            <a:ext cx="3115265" cy="2396359"/>
          </a:xfrm>
        </p:spPr>
        <p:txBody>
          <a:bodyPr anchor="b">
            <a:normAutofit/>
          </a:bodyPr>
          <a:lstStyle/>
          <a:p>
            <a:pPr algn="r"/>
            <a:r>
              <a:rPr lang="en-US" sz="4000" dirty="0">
                <a:solidFill>
                  <a:srgbClr val="FFFFFF"/>
                </a:solidFill>
              </a:rPr>
              <a:t>Governance</a:t>
            </a:r>
          </a:p>
        </p:txBody>
      </p:sp>
      <p:graphicFrame>
        <p:nvGraphicFramePr>
          <p:cNvPr id="22" name="Content Placeholder 2">
            <a:extLst>
              <a:ext uri="{FF2B5EF4-FFF2-40B4-BE49-F238E27FC236}">
                <a16:creationId xmlns:a16="http://schemas.microsoft.com/office/drawing/2014/main" id="{909D0FD2-9471-42B8-AB9C-921474B4D547}"/>
              </a:ext>
            </a:extLst>
          </p:cNvPr>
          <p:cNvGraphicFramePr>
            <a:graphicFrameLocks noGrp="1"/>
          </p:cNvGraphicFramePr>
          <p:nvPr>
            <p:ph idx="1"/>
            <p:extLst>
              <p:ext uri="{D42A27DB-BD31-4B8C-83A1-F6EECF244321}">
                <p14:modId xmlns:p14="http://schemas.microsoft.com/office/powerpoint/2010/main" val="1642992687"/>
              </p:ext>
            </p:extLst>
          </p:nvPr>
        </p:nvGraphicFramePr>
        <p:xfrm>
          <a:off x="4905052" y="770318"/>
          <a:ext cx="6962270"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979EE6FD-0224-2C47-AB5A-BC33247292A0}"/>
              </a:ext>
            </a:extLst>
          </p:cNvPr>
          <p:cNvSpPr txBox="1"/>
          <p:nvPr/>
        </p:nvSpPr>
        <p:spPr>
          <a:xfrm>
            <a:off x="611646" y="6202023"/>
            <a:ext cx="2887133" cy="369145"/>
          </a:xfrm>
          <a:prstGeom prst="rect">
            <a:avLst/>
          </a:prstGeom>
          <a:noFill/>
        </p:spPr>
        <p:txBody>
          <a:bodyPr wrap="square" rtlCol="0">
            <a:spAutoFit/>
          </a:bodyPr>
          <a:lstStyle/>
          <a:p>
            <a:r>
              <a:rPr lang="en-US" dirty="0">
                <a:solidFill>
                  <a:schemeClr val="bg1"/>
                </a:solidFill>
              </a:rPr>
              <a:t>www.Sustain04848.com</a:t>
            </a:r>
          </a:p>
        </p:txBody>
      </p:sp>
    </p:spTree>
    <p:extLst>
      <p:ext uri="{BB962C8B-B14F-4D97-AF65-F5344CB8AC3E}">
        <p14:creationId xmlns:p14="http://schemas.microsoft.com/office/powerpoint/2010/main" val="1031698004"/>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1734</Words>
  <Application>Microsoft Macintosh PowerPoint</Application>
  <PresentationFormat>Widescreen</PresentationFormat>
  <Paragraphs>279</Paragraphs>
  <Slides>22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Islesboro Economic Sustainability Corporation</vt:lpstr>
      <vt:lpstr>Questions for This Evening</vt:lpstr>
      <vt:lpstr>We Are a Community At Risk  &amp;  As Usual, On Our Own To Fix It</vt:lpstr>
      <vt:lpstr>PowerPoint Presentation</vt:lpstr>
      <vt:lpstr>PowerPoint Presentation</vt:lpstr>
      <vt:lpstr>PowerPoint Presentation</vt:lpstr>
      <vt:lpstr>PowerPoint Presentation</vt:lpstr>
      <vt:lpstr>Governance</vt:lpstr>
      <vt:lpstr>Funding</vt:lpstr>
      <vt:lpstr>1st Year Highlights &amp; Lowlights</vt:lpstr>
      <vt:lpstr>To Do?</vt:lpstr>
      <vt:lpstr>Spring 2021 Essential Services &amp; Businesses Survey</vt:lpstr>
      <vt:lpstr>Essential Services &amp; Businesses Ranking</vt:lpstr>
      <vt:lpstr>Essential Health Services Ranking</vt:lpstr>
      <vt:lpstr>Ferry  Ease of Use</vt:lpstr>
      <vt:lpstr>Housing </vt:lpstr>
      <vt:lpstr>Comments </vt:lpstr>
      <vt:lpstr> IESC Key Takeaways</vt:lpstr>
      <vt:lpstr>Your Thoughts &amp; Questions?</vt:lpstr>
      <vt:lpstr>Islesboro Economic Sustainability Corporation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Islesboro Economic Sustainability Corporation</dc:title>
  <dc:creator>rmsft heinen</dc:creator>
  <cp:lastModifiedBy>rmsft heinen</cp:lastModifiedBy>
  <cp:revision>148</cp:revision>
  <dcterms:created xsi:type="dcterms:W3CDTF">2021-07-19T14:35:19Z</dcterms:created>
  <dcterms:modified xsi:type="dcterms:W3CDTF">2021-08-02T00:13:49Z</dcterms:modified>
</cp:coreProperties>
</file>